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61" r:id="rId5"/>
    <p:sldId id="262" r:id="rId6"/>
    <p:sldId id="266" r:id="rId7"/>
    <p:sldId id="263" r:id="rId8"/>
    <p:sldId id="268" r:id="rId9"/>
    <p:sldId id="264" r:id="rId10"/>
    <p:sldId id="265" r:id="rId11"/>
    <p:sldId id="267" r:id="rId12"/>
    <p:sldId id="269" r:id="rId13"/>
    <p:sldId id="270" r:id="rId14"/>
    <p:sldId id="259" r:id="rId1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64B0"/>
    <a:srgbClr val="D828B6"/>
    <a:srgbClr val="FF00FF"/>
    <a:srgbClr val="D60093"/>
    <a:srgbClr val="F0E8E9"/>
    <a:srgbClr val="9933FF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>
        <p:scale>
          <a:sx n="80" d="100"/>
          <a:sy n="80" d="100"/>
        </p:scale>
        <p:origin x="7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2BE779-2DE5-4C43-BA09-934FCD3691A1}" type="doc">
      <dgm:prSet loTypeId="urn:microsoft.com/office/officeart/2005/8/layout/gear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rtl="1"/>
          <a:endParaRPr lang="he-IL"/>
        </a:p>
      </dgm:t>
    </dgm:pt>
    <dgm:pt modelId="{0107A84A-5EE5-4342-95D1-F15ACFDA7157}">
      <dgm:prSet phldrT="[טקסט]"/>
      <dgm:spPr>
        <a:solidFill>
          <a:srgbClr val="D828B6"/>
        </a:solidFill>
      </dgm:spPr>
      <dgm:t>
        <a:bodyPr/>
        <a:lstStyle/>
        <a:p>
          <a:pPr rtl="1"/>
          <a:r>
            <a:rPr lang="he-IL" dirty="0"/>
            <a:t>הענקת מתנה עם ערך</a:t>
          </a:r>
        </a:p>
      </dgm:t>
    </dgm:pt>
    <dgm:pt modelId="{FFC9F613-7F4D-4AC1-8FFD-1B9B41FB41FE}" type="parTrans" cxnId="{6ED51B1F-6CA0-4AF3-8A9E-4F7B2FEBC9D6}">
      <dgm:prSet/>
      <dgm:spPr/>
      <dgm:t>
        <a:bodyPr/>
        <a:lstStyle/>
        <a:p>
          <a:pPr rtl="1"/>
          <a:endParaRPr lang="he-IL"/>
        </a:p>
      </dgm:t>
    </dgm:pt>
    <dgm:pt modelId="{950AF9A4-C611-46D0-AC9E-75AE55121405}" type="sibTrans" cxnId="{6ED51B1F-6CA0-4AF3-8A9E-4F7B2FEBC9D6}">
      <dgm:prSet/>
      <dgm:spPr>
        <a:solidFill>
          <a:srgbClr val="FF00FF"/>
        </a:solidFill>
      </dgm:spPr>
      <dgm:t>
        <a:bodyPr/>
        <a:lstStyle/>
        <a:p>
          <a:pPr rtl="1"/>
          <a:endParaRPr lang="he-IL"/>
        </a:p>
      </dgm:t>
    </dgm:pt>
    <dgm:pt modelId="{152B4C2F-FDCF-40FC-BE05-B5BBC3CCDBB6}">
      <dgm:prSet phldrT="[טקסט]"/>
      <dgm:spPr>
        <a:solidFill>
          <a:srgbClr val="B464B0"/>
        </a:solidFill>
      </dgm:spPr>
      <dgm:t>
        <a:bodyPr/>
        <a:lstStyle/>
        <a:p>
          <a:pPr rtl="1"/>
          <a:r>
            <a:rPr lang="he-IL" dirty="0"/>
            <a:t>תהליך פשוט וחדשני</a:t>
          </a:r>
        </a:p>
      </dgm:t>
    </dgm:pt>
    <dgm:pt modelId="{7C71AB38-61FA-4EB6-8BD5-82BCADC932F4}" type="parTrans" cxnId="{2890C432-76CF-482E-8DEA-810B037C417E}">
      <dgm:prSet/>
      <dgm:spPr/>
      <dgm:t>
        <a:bodyPr/>
        <a:lstStyle/>
        <a:p>
          <a:pPr rtl="1"/>
          <a:endParaRPr lang="he-IL"/>
        </a:p>
      </dgm:t>
    </dgm:pt>
    <dgm:pt modelId="{EA5FF4EF-02CE-4774-A73B-3E982F8B3242}" type="sibTrans" cxnId="{2890C432-76CF-482E-8DEA-810B037C417E}">
      <dgm:prSet/>
      <dgm:spPr>
        <a:solidFill>
          <a:srgbClr val="B464B0"/>
        </a:solidFill>
      </dgm:spPr>
      <dgm:t>
        <a:bodyPr/>
        <a:lstStyle/>
        <a:p>
          <a:pPr rtl="1"/>
          <a:endParaRPr lang="he-IL"/>
        </a:p>
      </dgm:t>
    </dgm:pt>
    <dgm:pt modelId="{CB411A25-3457-427B-B021-6E2972D30CF7}">
      <dgm:prSet phldrT="[טקסט]"/>
      <dgm:spPr>
        <a:solidFill>
          <a:schemeClr val="bg2">
            <a:lumMod val="25000"/>
          </a:schemeClr>
        </a:solidFill>
      </dgm:spPr>
      <dgm:t>
        <a:bodyPr/>
        <a:lstStyle/>
        <a:p>
          <a:pPr rtl="1"/>
          <a:r>
            <a:rPr lang="he-IL" dirty="0"/>
            <a:t>השקעה לטווח ארוך</a:t>
          </a:r>
        </a:p>
      </dgm:t>
    </dgm:pt>
    <dgm:pt modelId="{26BFD831-C051-436F-AB3A-D335EC564AC7}" type="parTrans" cxnId="{077BDC35-277A-4A0D-A51D-061C0CF6A7A4}">
      <dgm:prSet/>
      <dgm:spPr/>
      <dgm:t>
        <a:bodyPr/>
        <a:lstStyle/>
        <a:p>
          <a:pPr rtl="1"/>
          <a:endParaRPr lang="he-IL"/>
        </a:p>
      </dgm:t>
    </dgm:pt>
    <dgm:pt modelId="{47E0508E-D01C-4509-9421-95D6AA8882DA}" type="sibTrans" cxnId="{077BDC35-277A-4A0D-A51D-061C0CF6A7A4}">
      <dgm:prSet/>
      <dgm:spPr>
        <a:solidFill>
          <a:schemeClr val="tx1"/>
        </a:solidFill>
      </dgm:spPr>
      <dgm:t>
        <a:bodyPr/>
        <a:lstStyle/>
        <a:p>
          <a:pPr rtl="1"/>
          <a:endParaRPr lang="he-IL"/>
        </a:p>
      </dgm:t>
    </dgm:pt>
    <dgm:pt modelId="{717BEB3F-6593-42FE-BB65-E101549F446A}" type="pres">
      <dgm:prSet presAssocID="{582BE779-2DE5-4C43-BA09-934FCD3691A1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25709FC3-006B-4BCB-AEDC-D48FDB2D1320}" type="pres">
      <dgm:prSet presAssocID="{0107A84A-5EE5-4342-95D1-F15ACFDA7157}" presName="gear1" presStyleLbl="node1" presStyleIdx="0" presStyleCnt="3">
        <dgm:presLayoutVars>
          <dgm:chMax val="1"/>
          <dgm:bulletEnabled val="1"/>
        </dgm:presLayoutVars>
      </dgm:prSet>
      <dgm:spPr/>
    </dgm:pt>
    <dgm:pt modelId="{C321C8C3-EFF5-41D3-8E1B-9AE6CBB62C06}" type="pres">
      <dgm:prSet presAssocID="{0107A84A-5EE5-4342-95D1-F15ACFDA7157}" presName="gear1srcNode" presStyleLbl="node1" presStyleIdx="0" presStyleCnt="3"/>
      <dgm:spPr/>
    </dgm:pt>
    <dgm:pt modelId="{E15237AF-FA70-4D18-A952-41C8A3CEF972}" type="pres">
      <dgm:prSet presAssocID="{0107A84A-5EE5-4342-95D1-F15ACFDA7157}" presName="gear1dstNode" presStyleLbl="node1" presStyleIdx="0" presStyleCnt="3"/>
      <dgm:spPr/>
    </dgm:pt>
    <dgm:pt modelId="{2A4EB78A-B96B-48D9-B7E3-3BEE59491C58}" type="pres">
      <dgm:prSet presAssocID="{152B4C2F-FDCF-40FC-BE05-B5BBC3CCDBB6}" presName="gear2" presStyleLbl="node1" presStyleIdx="1" presStyleCnt="3">
        <dgm:presLayoutVars>
          <dgm:chMax val="1"/>
          <dgm:bulletEnabled val="1"/>
        </dgm:presLayoutVars>
      </dgm:prSet>
      <dgm:spPr/>
    </dgm:pt>
    <dgm:pt modelId="{5690DEED-1516-4C0F-A0B5-B807CE14B40B}" type="pres">
      <dgm:prSet presAssocID="{152B4C2F-FDCF-40FC-BE05-B5BBC3CCDBB6}" presName="gear2srcNode" presStyleLbl="node1" presStyleIdx="1" presStyleCnt="3"/>
      <dgm:spPr/>
    </dgm:pt>
    <dgm:pt modelId="{52C390C7-F0E1-4F7F-945F-AFEB6CF2F5DB}" type="pres">
      <dgm:prSet presAssocID="{152B4C2F-FDCF-40FC-BE05-B5BBC3CCDBB6}" presName="gear2dstNode" presStyleLbl="node1" presStyleIdx="1" presStyleCnt="3"/>
      <dgm:spPr/>
    </dgm:pt>
    <dgm:pt modelId="{639953D4-3E26-47F0-B78C-054ADCF1C5EE}" type="pres">
      <dgm:prSet presAssocID="{CB411A25-3457-427B-B021-6E2972D30CF7}" presName="gear3" presStyleLbl="node1" presStyleIdx="2" presStyleCnt="3"/>
      <dgm:spPr/>
    </dgm:pt>
    <dgm:pt modelId="{9D1E4187-623D-40EC-85B0-3E9726AC1949}" type="pres">
      <dgm:prSet presAssocID="{CB411A25-3457-427B-B021-6E2972D30CF7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FDDB165-E573-45C4-BA56-575526140C74}" type="pres">
      <dgm:prSet presAssocID="{CB411A25-3457-427B-B021-6E2972D30CF7}" presName="gear3srcNode" presStyleLbl="node1" presStyleIdx="2" presStyleCnt="3"/>
      <dgm:spPr/>
    </dgm:pt>
    <dgm:pt modelId="{0910305B-AD6D-4881-B215-2CCED7DEC207}" type="pres">
      <dgm:prSet presAssocID="{CB411A25-3457-427B-B021-6E2972D30CF7}" presName="gear3dstNode" presStyleLbl="node1" presStyleIdx="2" presStyleCnt="3"/>
      <dgm:spPr/>
    </dgm:pt>
    <dgm:pt modelId="{197D94F7-6F9A-420B-9010-C1FE31A0FFD8}" type="pres">
      <dgm:prSet presAssocID="{950AF9A4-C611-46D0-AC9E-75AE55121405}" presName="connector1" presStyleLbl="sibTrans2D1" presStyleIdx="0" presStyleCnt="3"/>
      <dgm:spPr/>
    </dgm:pt>
    <dgm:pt modelId="{48FB0AEF-8E4E-49D5-B5D8-E146C316C67E}" type="pres">
      <dgm:prSet presAssocID="{EA5FF4EF-02CE-4774-A73B-3E982F8B3242}" presName="connector2" presStyleLbl="sibTrans2D1" presStyleIdx="1" presStyleCnt="3"/>
      <dgm:spPr/>
    </dgm:pt>
    <dgm:pt modelId="{6EA8160A-9511-4310-86FE-A15C631B2C86}" type="pres">
      <dgm:prSet presAssocID="{47E0508E-D01C-4509-9421-95D6AA8882DA}" presName="connector3" presStyleLbl="sibTrans2D1" presStyleIdx="2" presStyleCnt="3"/>
      <dgm:spPr/>
    </dgm:pt>
  </dgm:ptLst>
  <dgm:cxnLst>
    <dgm:cxn modelId="{7FC8851A-CAAC-4E3D-9ACC-6EF59A1DDF80}" type="presOf" srcId="{152B4C2F-FDCF-40FC-BE05-B5BBC3CCDBB6}" destId="{52C390C7-F0E1-4F7F-945F-AFEB6CF2F5DB}" srcOrd="2" destOrd="0" presId="urn:microsoft.com/office/officeart/2005/8/layout/gear1"/>
    <dgm:cxn modelId="{AAB0C41A-366A-4FAF-8290-19172DAAB637}" type="presOf" srcId="{47E0508E-D01C-4509-9421-95D6AA8882DA}" destId="{6EA8160A-9511-4310-86FE-A15C631B2C86}" srcOrd="0" destOrd="0" presId="urn:microsoft.com/office/officeart/2005/8/layout/gear1"/>
    <dgm:cxn modelId="{6ED51B1F-6CA0-4AF3-8A9E-4F7B2FEBC9D6}" srcId="{582BE779-2DE5-4C43-BA09-934FCD3691A1}" destId="{0107A84A-5EE5-4342-95D1-F15ACFDA7157}" srcOrd="0" destOrd="0" parTransId="{FFC9F613-7F4D-4AC1-8FFD-1B9B41FB41FE}" sibTransId="{950AF9A4-C611-46D0-AC9E-75AE55121405}"/>
    <dgm:cxn modelId="{2890C432-76CF-482E-8DEA-810B037C417E}" srcId="{582BE779-2DE5-4C43-BA09-934FCD3691A1}" destId="{152B4C2F-FDCF-40FC-BE05-B5BBC3CCDBB6}" srcOrd="1" destOrd="0" parTransId="{7C71AB38-61FA-4EB6-8BD5-82BCADC932F4}" sibTransId="{EA5FF4EF-02CE-4774-A73B-3E982F8B3242}"/>
    <dgm:cxn modelId="{077BDC35-277A-4A0D-A51D-061C0CF6A7A4}" srcId="{582BE779-2DE5-4C43-BA09-934FCD3691A1}" destId="{CB411A25-3457-427B-B021-6E2972D30CF7}" srcOrd="2" destOrd="0" parTransId="{26BFD831-C051-436F-AB3A-D335EC564AC7}" sibTransId="{47E0508E-D01C-4509-9421-95D6AA8882DA}"/>
    <dgm:cxn modelId="{8B2B0C4E-FC41-40D1-9540-63F77F947195}" type="presOf" srcId="{0107A84A-5EE5-4342-95D1-F15ACFDA7157}" destId="{E15237AF-FA70-4D18-A952-41C8A3CEF972}" srcOrd="2" destOrd="0" presId="urn:microsoft.com/office/officeart/2005/8/layout/gear1"/>
    <dgm:cxn modelId="{A74E7852-7CA4-4023-9441-5B25F05AC7F7}" type="presOf" srcId="{EA5FF4EF-02CE-4774-A73B-3E982F8B3242}" destId="{48FB0AEF-8E4E-49D5-B5D8-E146C316C67E}" srcOrd="0" destOrd="0" presId="urn:microsoft.com/office/officeart/2005/8/layout/gear1"/>
    <dgm:cxn modelId="{9AF14C7A-2C5C-499C-9358-129640AA1A4C}" type="presOf" srcId="{0107A84A-5EE5-4342-95D1-F15ACFDA7157}" destId="{C321C8C3-EFF5-41D3-8E1B-9AE6CBB62C06}" srcOrd="1" destOrd="0" presId="urn:microsoft.com/office/officeart/2005/8/layout/gear1"/>
    <dgm:cxn modelId="{EBF31C89-C0D5-408B-8934-8C33C3F26E7A}" type="presOf" srcId="{CB411A25-3457-427B-B021-6E2972D30CF7}" destId="{639953D4-3E26-47F0-B78C-054ADCF1C5EE}" srcOrd="0" destOrd="0" presId="urn:microsoft.com/office/officeart/2005/8/layout/gear1"/>
    <dgm:cxn modelId="{83945790-E27F-492F-9CDD-4463C07D6C05}" type="presOf" srcId="{152B4C2F-FDCF-40FC-BE05-B5BBC3CCDBB6}" destId="{2A4EB78A-B96B-48D9-B7E3-3BEE59491C58}" srcOrd="0" destOrd="0" presId="urn:microsoft.com/office/officeart/2005/8/layout/gear1"/>
    <dgm:cxn modelId="{FC71A39F-5ADE-458E-ACED-106582BC1E3A}" type="presOf" srcId="{CB411A25-3457-427B-B021-6E2972D30CF7}" destId="{9D1E4187-623D-40EC-85B0-3E9726AC1949}" srcOrd="1" destOrd="0" presId="urn:microsoft.com/office/officeart/2005/8/layout/gear1"/>
    <dgm:cxn modelId="{E5B5D9A6-0F25-4996-A966-1241EB63590B}" type="presOf" srcId="{950AF9A4-C611-46D0-AC9E-75AE55121405}" destId="{197D94F7-6F9A-420B-9010-C1FE31A0FFD8}" srcOrd="0" destOrd="0" presId="urn:microsoft.com/office/officeart/2005/8/layout/gear1"/>
    <dgm:cxn modelId="{6DBA5BB5-4862-4C95-B6ED-1A75654EF30F}" type="presOf" srcId="{152B4C2F-FDCF-40FC-BE05-B5BBC3CCDBB6}" destId="{5690DEED-1516-4C0F-A0B5-B807CE14B40B}" srcOrd="1" destOrd="0" presId="urn:microsoft.com/office/officeart/2005/8/layout/gear1"/>
    <dgm:cxn modelId="{241BDAC5-DFBA-4D49-9A25-D11A74524B4D}" type="presOf" srcId="{CB411A25-3457-427B-B021-6E2972D30CF7}" destId="{2FDDB165-E573-45C4-BA56-575526140C74}" srcOrd="2" destOrd="0" presId="urn:microsoft.com/office/officeart/2005/8/layout/gear1"/>
    <dgm:cxn modelId="{A8E3C3D5-1E13-4BC9-8461-6AC0F6AC312B}" type="presOf" srcId="{582BE779-2DE5-4C43-BA09-934FCD3691A1}" destId="{717BEB3F-6593-42FE-BB65-E101549F446A}" srcOrd="0" destOrd="0" presId="urn:microsoft.com/office/officeart/2005/8/layout/gear1"/>
    <dgm:cxn modelId="{AB3DD2DD-B728-434B-8096-7C49653E10AE}" type="presOf" srcId="{0107A84A-5EE5-4342-95D1-F15ACFDA7157}" destId="{25709FC3-006B-4BCB-AEDC-D48FDB2D1320}" srcOrd="0" destOrd="0" presId="urn:microsoft.com/office/officeart/2005/8/layout/gear1"/>
    <dgm:cxn modelId="{6FFD72FC-FAF9-4AEF-B3D4-0172FA32D1CA}" type="presOf" srcId="{CB411A25-3457-427B-B021-6E2972D30CF7}" destId="{0910305B-AD6D-4881-B215-2CCED7DEC207}" srcOrd="3" destOrd="0" presId="urn:microsoft.com/office/officeart/2005/8/layout/gear1"/>
    <dgm:cxn modelId="{48EFE68B-C24D-4A00-B812-D88907977B88}" type="presParOf" srcId="{717BEB3F-6593-42FE-BB65-E101549F446A}" destId="{25709FC3-006B-4BCB-AEDC-D48FDB2D1320}" srcOrd="0" destOrd="0" presId="urn:microsoft.com/office/officeart/2005/8/layout/gear1"/>
    <dgm:cxn modelId="{564D41A3-8929-4002-A79F-5A401B415F7E}" type="presParOf" srcId="{717BEB3F-6593-42FE-BB65-E101549F446A}" destId="{C321C8C3-EFF5-41D3-8E1B-9AE6CBB62C06}" srcOrd="1" destOrd="0" presId="urn:microsoft.com/office/officeart/2005/8/layout/gear1"/>
    <dgm:cxn modelId="{B10A30BC-063E-4E3A-9FFF-82C8BC4DECEF}" type="presParOf" srcId="{717BEB3F-6593-42FE-BB65-E101549F446A}" destId="{E15237AF-FA70-4D18-A952-41C8A3CEF972}" srcOrd="2" destOrd="0" presId="urn:microsoft.com/office/officeart/2005/8/layout/gear1"/>
    <dgm:cxn modelId="{918CD1E0-F9FD-45CC-89D0-E31B6AE2A8F6}" type="presParOf" srcId="{717BEB3F-6593-42FE-BB65-E101549F446A}" destId="{2A4EB78A-B96B-48D9-B7E3-3BEE59491C58}" srcOrd="3" destOrd="0" presId="urn:microsoft.com/office/officeart/2005/8/layout/gear1"/>
    <dgm:cxn modelId="{D839708F-F7D3-453B-A494-7E91C9BD58BF}" type="presParOf" srcId="{717BEB3F-6593-42FE-BB65-E101549F446A}" destId="{5690DEED-1516-4C0F-A0B5-B807CE14B40B}" srcOrd="4" destOrd="0" presId="urn:microsoft.com/office/officeart/2005/8/layout/gear1"/>
    <dgm:cxn modelId="{B4989DAC-418B-47BC-B62A-015F34AAD792}" type="presParOf" srcId="{717BEB3F-6593-42FE-BB65-E101549F446A}" destId="{52C390C7-F0E1-4F7F-945F-AFEB6CF2F5DB}" srcOrd="5" destOrd="0" presId="urn:microsoft.com/office/officeart/2005/8/layout/gear1"/>
    <dgm:cxn modelId="{443B9F7D-B974-414F-A89D-CCFA3D5EBE6B}" type="presParOf" srcId="{717BEB3F-6593-42FE-BB65-E101549F446A}" destId="{639953D4-3E26-47F0-B78C-054ADCF1C5EE}" srcOrd="6" destOrd="0" presId="urn:microsoft.com/office/officeart/2005/8/layout/gear1"/>
    <dgm:cxn modelId="{D35FED65-076D-4727-8A0E-E8EC27C68591}" type="presParOf" srcId="{717BEB3F-6593-42FE-BB65-E101549F446A}" destId="{9D1E4187-623D-40EC-85B0-3E9726AC1949}" srcOrd="7" destOrd="0" presId="urn:microsoft.com/office/officeart/2005/8/layout/gear1"/>
    <dgm:cxn modelId="{F224DF33-8B5F-413D-B2C2-6401A07416AB}" type="presParOf" srcId="{717BEB3F-6593-42FE-BB65-E101549F446A}" destId="{2FDDB165-E573-45C4-BA56-575526140C74}" srcOrd="8" destOrd="0" presId="urn:microsoft.com/office/officeart/2005/8/layout/gear1"/>
    <dgm:cxn modelId="{48A38F18-CC92-4FC2-A5DA-7E4B448FD7EA}" type="presParOf" srcId="{717BEB3F-6593-42FE-BB65-E101549F446A}" destId="{0910305B-AD6D-4881-B215-2CCED7DEC207}" srcOrd="9" destOrd="0" presId="urn:microsoft.com/office/officeart/2005/8/layout/gear1"/>
    <dgm:cxn modelId="{EFDD1B94-8A6F-4511-B6D3-661151EC3155}" type="presParOf" srcId="{717BEB3F-6593-42FE-BB65-E101549F446A}" destId="{197D94F7-6F9A-420B-9010-C1FE31A0FFD8}" srcOrd="10" destOrd="0" presId="urn:microsoft.com/office/officeart/2005/8/layout/gear1"/>
    <dgm:cxn modelId="{41F5EB15-20C9-4CE1-951F-C5955CF83AAD}" type="presParOf" srcId="{717BEB3F-6593-42FE-BB65-E101549F446A}" destId="{48FB0AEF-8E4E-49D5-B5D8-E146C316C67E}" srcOrd="11" destOrd="0" presId="urn:microsoft.com/office/officeart/2005/8/layout/gear1"/>
    <dgm:cxn modelId="{8F105681-F6E8-45A5-9E44-C2B3D30018BF}" type="presParOf" srcId="{717BEB3F-6593-42FE-BB65-E101549F446A}" destId="{6EA8160A-9511-4310-86FE-A15C631B2C86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2BE779-2DE5-4C43-BA09-934FCD3691A1}" type="doc">
      <dgm:prSet loTypeId="urn:microsoft.com/office/officeart/2005/8/layout/chart3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rtl="1"/>
          <a:endParaRPr lang="he-IL"/>
        </a:p>
      </dgm:t>
    </dgm:pt>
    <dgm:pt modelId="{0107A84A-5EE5-4342-95D1-F15ACFDA7157}">
      <dgm:prSet phldrT="[טקסט]"/>
      <dgm:spPr>
        <a:solidFill>
          <a:srgbClr val="D828B6"/>
        </a:solidFill>
      </dgm:spPr>
      <dgm:t>
        <a:bodyPr/>
        <a:lstStyle/>
        <a:p>
          <a:pPr rtl="1"/>
          <a:r>
            <a:rPr lang="he-IL" b="1" dirty="0"/>
            <a:t>חינוך פיננסי מגיל צעיר</a:t>
          </a:r>
        </a:p>
      </dgm:t>
    </dgm:pt>
    <dgm:pt modelId="{FFC9F613-7F4D-4AC1-8FFD-1B9B41FB41FE}" type="parTrans" cxnId="{6ED51B1F-6CA0-4AF3-8A9E-4F7B2FEBC9D6}">
      <dgm:prSet/>
      <dgm:spPr/>
      <dgm:t>
        <a:bodyPr/>
        <a:lstStyle/>
        <a:p>
          <a:pPr rtl="1"/>
          <a:endParaRPr lang="he-IL"/>
        </a:p>
      </dgm:t>
    </dgm:pt>
    <dgm:pt modelId="{950AF9A4-C611-46D0-AC9E-75AE55121405}" type="sibTrans" cxnId="{6ED51B1F-6CA0-4AF3-8A9E-4F7B2FEBC9D6}">
      <dgm:prSet/>
      <dgm:spPr>
        <a:solidFill>
          <a:srgbClr val="FF00FF"/>
        </a:solidFill>
      </dgm:spPr>
      <dgm:t>
        <a:bodyPr/>
        <a:lstStyle/>
        <a:p>
          <a:pPr rtl="1"/>
          <a:endParaRPr lang="he-IL"/>
        </a:p>
      </dgm:t>
    </dgm:pt>
    <dgm:pt modelId="{152B4C2F-FDCF-40FC-BE05-B5BBC3CCDBB6}">
      <dgm:prSet phldrT="[טקסט]"/>
      <dgm:spPr>
        <a:solidFill>
          <a:srgbClr val="B464B0"/>
        </a:solidFill>
      </dgm:spPr>
      <dgm:t>
        <a:bodyPr/>
        <a:lstStyle/>
        <a:p>
          <a:pPr rtl="1"/>
          <a:r>
            <a:rPr lang="he-IL" dirty="0"/>
            <a:t>חשיפת </a:t>
          </a:r>
          <a:r>
            <a:rPr lang="he-IL" b="1" dirty="0"/>
            <a:t>הבורסה</a:t>
          </a:r>
          <a:r>
            <a:rPr lang="he-IL" dirty="0"/>
            <a:t> לקהל משקיעים רחב יותר</a:t>
          </a:r>
        </a:p>
      </dgm:t>
    </dgm:pt>
    <dgm:pt modelId="{7C71AB38-61FA-4EB6-8BD5-82BCADC932F4}" type="parTrans" cxnId="{2890C432-76CF-482E-8DEA-810B037C417E}">
      <dgm:prSet/>
      <dgm:spPr/>
      <dgm:t>
        <a:bodyPr/>
        <a:lstStyle/>
        <a:p>
          <a:pPr rtl="1"/>
          <a:endParaRPr lang="he-IL"/>
        </a:p>
      </dgm:t>
    </dgm:pt>
    <dgm:pt modelId="{EA5FF4EF-02CE-4774-A73B-3E982F8B3242}" type="sibTrans" cxnId="{2890C432-76CF-482E-8DEA-810B037C417E}">
      <dgm:prSet/>
      <dgm:spPr>
        <a:solidFill>
          <a:srgbClr val="B464B0"/>
        </a:solidFill>
      </dgm:spPr>
      <dgm:t>
        <a:bodyPr/>
        <a:lstStyle/>
        <a:p>
          <a:pPr rtl="1"/>
          <a:endParaRPr lang="he-IL"/>
        </a:p>
      </dgm:t>
    </dgm:pt>
    <dgm:pt modelId="{CB411A25-3457-427B-B021-6E2972D30CF7}">
      <dgm:prSet phldrT="[טקסט]"/>
      <dgm:spPr>
        <a:solidFill>
          <a:schemeClr val="bg2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pPr rtl="1"/>
          <a:r>
            <a:rPr lang="he-IL" dirty="0">
              <a:solidFill>
                <a:schemeClr val="bg1"/>
              </a:solidFill>
            </a:rPr>
            <a:t>גידול בחשבונות השקעה </a:t>
          </a:r>
          <a:r>
            <a:rPr lang="he-IL" b="1" dirty="0">
              <a:solidFill>
                <a:schemeClr val="bg1"/>
              </a:solidFill>
            </a:rPr>
            <a:t>חדשים</a:t>
          </a:r>
        </a:p>
      </dgm:t>
    </dgm:pt>
    <dgm:pt modelId="{26BFD831-C051-436F-AB3A-D335EC564AC7}" type="parTrans" cxnId="{077BDC35-277A-4A0D-A51D-061C0CF6A7A4}">
      <dgm:prSet/>
      <dgm:spPr/>
      <dgm:t>
        <a:bodyPr/>
        <a:lstStyle/>
        <a:p>
          <a:pPr rtl="1"/>
          <a:endParaRPr lang="he-IL"/>
        </a:p>
      </dgm:t>
    </dgm:pt>
    <dgm:pt modelId="{47E0508E-D01C-4509-9421-95D6AA8882DA}" type="sibTrans" cxnId="{077BDC35-277A-4A0D-A51D-061C0CF6A7A4}">
      <dgm:prSet/>
      <dgm:spPr>
        <a:solidFill>
          <a:schemeClr val="tx1"/>
        </a:solidFill>
      </dgm:spPr>
      <dgm:t>
        <a:bodyPr/>
        <a:lstStyle/>
        <a:p>
          <a:pPr rtl="1"/>
          <a:endParaRPr lang="he-IL"/>
        </a:p>
      </dgm:t>
    </dgm:pt>
    <dgm:pt modelId="{49431F64-7973-4838-ADEC-0AF312176338}">
      <dgm:prSet phldrT="[טקסט]" custT="1"/>
      <dgm:spPr>
        <a:solidFill>
          <a:srgbClr val="9933FF"/>
        </a:solidFill>
      </dgm:spPr>
      <dgm:t>
        <a:bodyPr/>
        <a:lstStyle/>
        <a:p>
          <a:pPr rtl="1"/>
          <a:r>
            <a:rPr lang="he-IL" sz="1400" b="1" dirty="0"/>
            <a:t>מתן פתרון להשקעות לצעירים בשוק ההון </a:t>
          </a:r>
        </a:p>
      </dgm:t>
    </dgm:pt>
    <dgm:pt modelId="{C731A935-5954-4D56-83AF-7559150AF412}" type="parTrans" cxnId="{92F69C90-14EE-4990-B8AF-7BA2F17EEBAC}">
      <dgm:prSet/>
      <dgm:spPr/>
      <dgm:t>
        <a:bodyPr/>
        <a:lstStyle/>
        <a:p>
          <a:pPr rtl="1"/>
          <a:endParaRPr lang="he-IL"/>
        </a:p>
      </dgm:t>
    </dgm:pt>
    <dgm:pt modelId="{A773AF96-6F1E-4F79-9336-3AC17293DBAF}" type="sibTrans" cxnId="{92F69C90-14EE-4990-B8AF-7BA2F17EEBAC}">
      <dgm:prSet/>
      <dgm:spPr>
        <a:solidFill>
          <a:srgbClr val="9933FF"/>
        </a:solidFill>
      </dgm:spPr>
      <dgm:t>
        <a:bodyPr/>
        <a:lstStyle/>
        <a:p>
          <a:pPr rtl="1"/>
          <a:endParaRPr lang="he-IL"/>
        </a:p>
      </dgm:t>
    </dgm:pt>
    <dgm:pt modelId="{8813D312-9048-4006-B79D-93C93146FD2D}">
      <dgm:prSet phldrT="[טקסט]"/>
      <dgm:spPr>
        <a:solidFill>
          <a:srgbClr val="D60093"/>
        </a:solidFill>
      </dgm:spPr>
      <dgm:t>
        <a:bodyPr/>
        <a:lstStyle/>
        <a:p>
          <a:pPr rtl="1"/>
          <a:r>
            <a:rPr lang="he-IL" b="1" dirty="0"/>
            <a:t>שימוש בתשתית מסלקה קיימת</a:t>
          </a:r>
        </a:p>
      </dgm:t>
    </dgm:pt>
    <dgm:pt modelId="{C1F1A221-F244-4F4B-A091-6C6DA0637978}" type="parTrans" cxnId="{F0C69467-0C43-449E-99FC-13C0D7D1AC99}">
      <dgm:prSet/>
      <dgm:spPr/>
      <dgm:t>
        <a:bodyPr/>
        <a:lstStyle/>
        <a:p>
          <a:pPr rtl="1"/>
          <a:endParaRPr lang="he-IL"/>
        </a:p>
      </dgm:t>
    </dgm:pt>
    <dgm:pt modelId="{1E4C72B1-393D-4C68-9B25-FED9217D2DE0}" type="sibTrans" cxnId="{F0C69467-0C43-449E-99FC-13C0D7D1AC99}">
      <dgm:prSet/>
      <dgm:spPr/>
      <dgm:t>
        <a:bodyPr/>
        <a:lstStyle/>
        <a:p>
          <a:pPr rtl="1"/>
          <a:endParaRPr lang="he-IL"/>
        </a:p>
      </dgm:t>
    </dgm:pt>
    <dgm:pt modelId="{542AC142-826C-4ECA-94FD-24F58E85E355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pPr rtl="1"/>
          <a:endParaRPr lang="he-IL"/>
        </a:p>
      </dgm:t>
    </dgm:pt>
    <dgm:pt modelId="{C9BBEDF1-F7C0-4F4E-A2AE-6D44FEDC6477}" type="parTrans" cxnId="{18381D25-E6BA-4FC0-986C-B98DC388F0C5}">
      <dgm:prSet/>
      <dgm:spPr/>
      <dgm:t>
        <a:bodyPr/>
        <a:lstStyle/>
        <a:p>
          <a:pPr rtl="1"/>
          <a:endParaRPr lang="he-IL"/>
        </a:p>
      </dgm:t>
    </dgm:pt>
    <dgm:pt modelId="{B8A2212D-0015-42A5-9D8A-ADEA01346C07}" type="sibTrans" cxnId="{18381D25-E6BA-4FC0-986C-B98DC388F0C5}">
      <dgm:prSet/>
      <dgm:spPr/>
      <dgm:t>
        <a:bodyPr/>
        <a:lstStyle/>
        <a:p>
          <a:pPr rtl="1"/>
          <a:endParaRPr lang="he-IL"/>
        </a:p>
      </dgm:t>
    </dgm:pt>
    <dgm:pt modelId="{A7817DE0-1B06-46E9-B6A1-B785D37EB692}" type="pres">
      <dgm:prSet presAssocID="{582BE779-2DE5-4C43-BA09-934FCD3691A1}" presName="compositeShape" presStyleCnt="0">
        <dgm:presLayoutVars>
          <dgm:chMax val="7"/>
          <dgm:dir/>
          <dgm:resizeHandles val="exact"/>
        </dgm:presLayoutVars>
      </dgm:prSet>
      <dgm:spPr/>
    </dgm:pt>
    <dgm:pt modelId="{23387B8A-1F5A-4C39-9A83-932AA27AE322}" type="pres">
      <dgm:prSet presAssocID="{582BE779-2DE5-4C43-BA09-934FCD3691A1}" presName="wedge1" presStyleLbl="node1" presStyleIdx="0" presStyleCnt="6"/>
      <dgm:spPr/>
    </dgm:pt>
    <dgm:pt modelId="{32D95FD6-A762-4E55-80B9-51A7D34767F5}" type="pres">
      <dgm:prSet presAssocID="{582BE779-2DE5-4C43-BA09-934FCD3691A1}" presName="wedge1Tx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9562A057-01A1-41B9-AA1F-88402E3EC694}" type="pres">
      <dgm:prSet presAssocID="{582BE779-2DE5-4C43-BA09-934FCD3691A1}" presName="wedge2" presStyleLbl="node1" presStyleIdx="1" presStyleCnt="6"/>
      <dgm:spPr/>
    </dgm:pt>
    <dgm:pt modelId="{30532D86-2AEE-427E-BAA9-BE917BFEF2B7}" type="pres">
      <dgm:prSet presAssocID="{582BE779-2DE5-4C43-BA09-934FCD3691A1}" presName="wedge2Tx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056C54B8-0CA1-4F2E-A8F4-D11ADB03BA07}" type="pres">
      <dgm:prSet presAssocID="{582BE779-2DE5-4C43-BA09-934FCD3691A1}" presName="wedge3" presStyleLbl="node1" presStyleIdx="2" presStyleCnt="6"/>
      <dgm:spPr/>
    </dgm:pt>
    <dgm:pt modelId="{2911D104-1106-460C-91D4-5900BEBBF2F8}" type="pres">
      <dgm:prSet presAssocID="{582BE779-2DE5-4C43-BA09-934FCD3691A1}" presName="wedge3Tx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55984B7E-A8B9-465C-A2C2-2790481A9259}" type="pres">
      <dgm:prSet presAssocID="{582BE779-2DE5-4C43-BA09-934FCD3691A1}" presName="wedge4" presStyleLbl="node1" presStyleIdx="3" presStyleCnt="6"/>
      <dgm:spPr/>
    </dgm:pt>
    <dgm:pt modelId="{3F15A147-ED91-4A0C-AD9F-69D75B2E0720}" type="pres">
      <dgm:prSet presAssocID="{582BE779-2DE5-4C43-BA09-934FCD3691A1}" presName="wedge4Tx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02D4515D-8622-4B3E-A660-BEB81076BE0E}" type="pres">
      <dgm:prSet presAssocID="{582BE779-2DE5-4C43-BA09-934FCD3691A1}" presName="wedge5" presStyleLbl="node1" presStyleIdx="4" presStyleCnt="6"/>
      <dgm:spPr/>
    </dgm:pt>
    <dgm:pt modelId="{47BF7890-2F03-4665-8C23-EB0FCC1E397D}" type="pres">
      <dgm:prSet presAssocID="{582BE779-2DE5-4C43-BA09-934FCD3691A1}" presName="wedge5Tx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00D7549-E8CA-40E0-971D-7DCC8DC5B178}" type="pres">
      <dgm:prSet presAssocID="{582BE779-2DE5-4C43-BA09-934FCD3691A1}" presName="wedge6" presStyleLbl="node1" presStyleIdx="5" presStyleCnt="6"/>
      <dgm:spPr/>
    </dgm:pt>
    <dgm:pt modelId="{D9D1F7E1-C829-47A1-865C-3CA2DD9B8B51}" type="pres">
      <dgm:prSet presAssocID="{582BE779-2DE5-4C43-BA09-934FCD3691A1}" presName="wedge6Tx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8889D1B-7852-4902-83E6-B0147C598ED8}" type="presOf" srcId="{0107A84A-5EE5-4342-95D1-F15ACFDA7157}" destId="{32D95FD6-A762-4E55-80B9-51A7D34767F5}" srcOrd="1" destOrd="0" presId="urn:microsoft.com/office/officeart/2005/8/layout/chart3"/>
    <dgm:cxn modelId="{6ED51B1F-6CA0-4AF3-8A9E-4F7B2FEBC9D6}" srcId="{582BE779-2DE5-4C43-BA09-934FCD3691A1}" destId="{0107A84A-5EE5-4342-95D1-F15ACFDA7157}" srcOrd="0" destOrd="0" parTransId="{FFC9F613-7F4D-4AC1-8FFD-1B9B41FB41FE}" sibTransId="{950AF9A4-C611-46D0-AC9E-75AE55121405}"/>
    <dgm:cxn modelId="{18381D25-E6BA-4FC0-986C-B98DC388F0C5}" srcId="{582BE779-2DE5-4C43-BA09-934FCD3691A1}" destId="{542AC142-826C-4ECA-94FD-24F58E85E355}" srcOrd="2" destOrd="0" parTransId="{C9BBEDF1-F7C0-4F4E-A2AE-6D44FEDC6477}" sibTransId="{B8A2212D-0015-42A5-9D8A-ADEA01346C07}"/>
    <dgm:cxn modelId="{31D41531-042D-42F5-AAEC-E713F5B0A1AE}" type="presOf" srcId="{8813D312-9048-4006-B79D-93C93146FD2D}" destId="{D9D1F7E1-C829-47A1-865C-3CA2DD9B8B51}" srcOrd="1" destOrd="0" presId="urn:microsoft.com/office/officeart/2005/8/layout/chart3"/>
    <dgm:cxn modelId="{2890C432-76CF-482E-8DEA-810B037C417E}" srcId="{582BE779-2DE5-4C43-BA09-934FCD3691A1}" destId="{152B4C2F-FDCF-40FC-BE05-B5BBC3CCDBB6}" srcOrd="1" destOrd="0" parTransId="{7C71AB38-61FA-4EB6-8BD5-82BCADC932F4}" sibTransId="{EA5FF4EF-02CE-4774-A73B-3E982F8B3242}"/>
    <dgm:cxn modelId="{0F937833-E5C6-46D5-A74C-3DE1534CE209}" type="presOf" srcId="{542AC142-826C-4ECA-94FD-24F58E85E355}" destId="{2911D104-1106-460C-91D4-5900BEBBF2F8}" srcOrd="1" destOrd="0" presId="urn:microsoft.com/office/officeart/2005/8/layout/chart3"/>
    <dgm:cxn modelId="{077BDC35-277A-4A0D-A51D-061C0CF6A7A4}" srcId="{582BE779-2DE5-4C43-BA09-934FCD3691A1}" destId="{CB411A25-3457-427B-B021-6E2972D30CF7}" srcOrd="3" destOrd="0" parTransId="{26BFD831-C051-436F-AB3A-D335EC564AC7}" sibTransId="{47E0508E-D01C-4509-9421-95D6AA8882DA}"/>
    <dgm:cxn modelId="{785DA43E-BEA7-457A-9BD8-83463B64C862}" type="presOf" srcId="{CB411A25-3457-427B-B021-6E2972D30CF7}" destId="{3F15A147-ED91-4A0C-AD9F-69D75B2E0720}" srcOrd="1" destOrd="0" presId="urn:microsoft.com/office/officeart/2005/8/layout/chart3"/>
    <dgm:cxn modelId="{A2691467-F180-4B2D-B8FF-1CBC4FD427AA}" type="presOf" srcId="{582BE779-2DE5-4C43-BA09-934FCD3691A1}" destId="{A7817DE0-1B06-46E9-B6A1-B785D37EB692}" srcOrd="0" destOrd="0" presId="urn:microsoft.com/office/officeart/2005/8/layout/chart3"/>
    <dgm:cxn modelId="{F0C69467-0C43-449E-99FC-13C0D7D1AC99}" srcId="{582BE779-2DE5-4C43-BA09-934FCD3691A1}" destId="{8813D312-9048-4006-B79D-93C93146FD2D}" srcOrd="5" destOrd="0" parTransId="{C1F1A221-F244-4F4B-A091-6C6DA0637978}" sibTransId="{1E4C72B1-393D-4C68-9B25-FED9217D2DE0}"/>
    <dgm:cxn modelId="{E735D648-E159-4C10-B06A-F23BA0BE1921}" type="presOf" srcId="{8813D312-9048-4006-B79D-93C93146FD2D}" destId="{900D7549-E8CA-40E0-971D-7DCC8DC5B178}" srcOrd="0" destOrd="0" presId="urn:microsoft.com/office/officeart/2005/8/layout/chart3"/>
    <dgm:cxn modelId="{99D5197A-CD88-448D-8EB8-B94816C1F957}" type="presOf" srcId="{152B4C2F-FDCF-40FC-BE05-B5BBC3CCDBB6}" destId="{30532D86-2AEE-427E-BAA9-BE917BFEF2B7}" srcOrd="1" destOrd="0" presId="urn:microsoft.com/office/officeart/2005/8/layout/chart3"/>
    <dgm:cxn modelId="{DD17458A-3EC3-4E9C-9B21-EC2100DDFE67}" type="presOf" srcId="{0107A84A-5EE5-4342-95D1-F15ACFDA7157}" destId="{23387B8A-1F5A-4C39-9A83-932AA27AE322}" srcOrd="0" destOrd="0" presId="urn:microsoft.com/office/officeart/2005/8/layout/chart3"/>
    <dgm:cxn modelId="{2038398F-0DA1-4E1E-8F34-ECDA1C325F8F}" type="presOf" srcId="{49431F64-7973-4838-ADEC-0AF312176338}" destId="{47BF7890-2F03-4665-8C23-EB0FCC1E397D}" srcOrd="1" destOrd="0" presId="urn:microsoft.com/office/officeart/2005/8/layout/chart3"/>
    <dgm:cxn modelId="{92F69C90-14EE-4990-B8AF-7BA2F17EEBAC}" srcId="{582BE779-2DE5-4C43-BA09-934FCD3691A1}" destId="{49431F64-7973-4838-ADEC-0AF312176338}" srcOrd="4" destOrd="0" parTransId="{C731A935-5954-4D56-83AF-7559150AF412}" sibTransId="{A773AF96-6F1E-4F79-9336-3AC17293DBAF}"/>
    <dgm:cxn modelId="{FB737796-59E2-4436-BFE1-72A91BF459C4}" type="presOf" srcId="{542AC142-826C-4ECA-94FD-24F58E85E355}" destId="{056C54B8-0CA1-4F2E-A8F4-D11ADB03BA07}" srcOrd="0" destOrd="0" presId="urn:microsoft.com/office/officeart/2005/8/layout/chart3"/>
    <dgm:cxn modelId="{29AA3BAC-7F9A-4E88-A7B0-2516E88FC639}" type="presOf" srcId="{CB411A25-3457-427B-B021-6E2972D30CF7}" destId="{55984B7E-A8B9-465C-A2C2-2790481A9259}" srcOrd="0" destOrd="0" presId="urn:microsoft.com/office/officeart/2005/8/layout/chart3"/>
    <dgm:cxn modelId="{E5B6ABB6-A792-424D-BE09-B89DC2615A13}" type="presOf" srcId="{49431F64-7973-4838-ADEC-0AF312176338}" destId="{02D4515D-8622-4B3E-A660-BEB81076BE0E}" srcOrd="0" destOrd="0" presId="urn:microsoft.com/office/officeart/2005/8/layout/chart3"/>
    <dgm:cxn modelId="{D73121BA-AC58-4BF8-9598-B00AEEFAD5D6}" type="presOf" srcId="{152B4C2F-FDCF-40FC-BE05-B5BBC3CCDBB6}" destId="{9562A057-01A1-41B9-AA1F-88402E3EC694}" srcOrd="0" destOrd="0" presId="urn:microsoft.com/office/officeart/2005/8/layout/chart3"/>
    <dgm:cxn modelId="{0BD30257-9C22-4BF1-8F6C-AD1B547F232C}" type="presParOf" srcId="{A7817DE0-1B06-46E9-B6A1-B785D37EB692}" destId="{23387B8A-1F5A-4C39-9A83-932AA27AE322}" srcOrd="0" destOrd="0" presId="urn:microsoft.com/office/officeart/2005/8/layout/chart3"/>
    <dgm:cxn modelId="{7B6D7ABC-D12D-4C8E-89C1-6893AB9B5EE9}" type="presParOf" srcId="{A7817DE0-1B06-46E9-B6A1-B785D37EB692}" destId="{32D95FD6-A762-4E55-80B9-51A7D34767F5}" srcOrd="1" destOrd="0" presId="urn:microsoft.com/office/officeart/2005/8/layout/chart3"/>
    <dgm:cxn modelId="{35A21BD5-BB1F-4598-B464-6015A5B4830D}" type="presParOf" srcId="{A7817DE0-1B06-46E9-B6A1-B785D37EB692}" destId="{9562A057-01A1-41B9-AA1F-88402E3EC694}" srcOrd="2" destOrd="0" presId="urn:microsoft.com/office/officeart/2005/8/layout/chart3"/>
    <dgm:cxn modelId="{195B3C29-F205-40B7-9DB8-56F65532CA3A}" type="presParOf" srcId="{A7817DE0-1B06-46E9-B6A1-B785D37EB692}" destId="{30532D86-2AEE-427E-BAA9-BE917BFEF2B7}" srcOrd="3" destOrd="0" presId="urn:microsoft.com/office/officeart/2005/8/layout/chart3"/>
    <dgm:cxn modelId="{C61B8029-E3C1-4C25-9450-D7DC1D74F459}" type="presParOf" srcId="{A7817DE0-1B06-46E9-B6A1-B785D37EB692}" destId="{056C54B8-0CA1-4F2E-A8F4-D11ADB03BA07}" srcOrd="4" destOrd="0" presId="urn:microsoft.com/office/officeart/2005/8/layout/chart3"/>
    <dgm:cxn modelId="{E3C540C3-2A67-4F98-B89C-2D4C6782EC3A}" type="presParOf" srcId="{A7817DE0-1B06-46E9-B6A1-B785D37EB692}" destId="{2911D104-1106-460C-91D4-5900BEBBF2F8}" srcOrd="5" destOrd="0" presId="urn:microsoft.com/office/officeart/2005/8/layout/chart3"/>
    <dgm:cxn modelId="{1F977367-B58C-4F6B-876F-EFC6FBBAEAA3}" type="presParOf" srcId="{A7817DE0-1B06-46E9-B6A1-B785D37EB692}" destId="{55984B7E-A8B9-465C-A2C2-2790481A9259}" srcOrd="6" destOrd="0" presId="urn:microsoft.com/office/officeart/2005/8/layout/chart3"/>
    <dgm:cxn modelId="{C4EB908A-00B2-4612-823A-C150A6363B58}" type="presParOf" srcId="{A7817DE0-1B06-46E9-B6A1-B785D37EB692}" destId="{3F15A147-ED91-4A0C-AD9F-69D75B2E0720}" srcOrd="7" destOrd="0" presId="urn:microsoft.com/office/officeart/2005/8/layout/chart3"/>
    <dgm:cxn modelId="{2866FCB1-7661-42A9-A2BD-1ADB58B43DB0}" type="presParOf" srcId="{A7817DE0-1B06-46E9-B6A1-B785D37EB692}" destId="{02D4515D-8622-4B3E-A660-BEB81076BE0E}" srcOrd="8" destOrd="0" presId="urn:microsoft.com/office/officeart/2005/8/layout/chart3"/>
    <dgm:cxn modelId="{6B0C464E-3CDA-41C1-9EDF-84D9A4CF44AB}" type="presParOf" srcId="{A7817DE0-1B06-46E9-B6A1-B785D37EB692}" destId="{47BF7890-2F03-4665-8C23-EB0FCC1E397D}" srcOrd="9" destOrd="0" presId="urn:microsoft.com/office/officeart/2005/8/layout/chart3"/>
    <dgm:cxn modelId="{EB2B267A-4C98-4798-B014-7B3D0C2BB80F}" type="presParOf" srcId="{A7817DE0-1B06-46E9-B6A1-B785D37EB692}" destId="{900D7549-E8CA-40E0-971D-7DCC8DC5B178}" srcOrd="10" destOrd="0" presId="urn:microsoft.com/office/officeart/2005/8/layout/chart3"/>
    <dgm:cxn modelId="{050EA2AD-3A0D-4B3A-BCEB-881A7269F1D9}" type="presParOf" srcId="{A7817DE0-1B06-46E9-B6A1-B785D37EB692}" destId="{D9D1F7E1-C829-47A1-865C-3CA2DD9B8B51}" srcOrd="11" destOrd="0" presId="urn:microsoft.com/office/officeart/2005/8/layout/chart3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709FC3-006B-4BCB-AEDC-D48FDB2D1320}">
      <dsp:nvSpPr>
        <dsp:cNvPr id="0" name=""/>
        <dsp:cNvSpPr/>
      </dsp:nvSpPr>
      <dsp:spPr>
        <a:xfrm>
          <a:off x="3375836" y="2202025"/>
          <a:ext cx="2691363" cy="2691363"/>
        </a:xfrm>
        <a:prstGeom prst="gear9">
          <a:avLst/>
        </a:prstGeom>
        <a:solidFill>
          <a:srgbClr val="D828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300" kern="1200" dirty="0"/>
            <a:t>הענקת מתנה עם ערך</a:t>
          </a:r>
        </a:p>
      </dsp:txBody>
      <dsp:txXfrm>
        <a:off x="3916920" y="2832464"/>
        <a:ext cx="1609195" cy="1383416"/>
      </dsp:txXfrm>
    </dsp:sp>
    <dsp:sp modelId="{2A4EB78A-B96B-48D9-B7E3-3BEE59491C58}">
      <dsp:nvSpPr>
        <dsp:cNvPr id="0" name=""/>
        <dsp:cNvSpPr/>
      </dsp:nvSpPr>
      <dsp:spPr>
        <a:xfrm>
          <a:off x="1809951" y="1565884"/>
          <a:ext cx="1957355" cy="1957355"/>
        </a:xfrm>
        <a:prstGeom prst="gear6">
          <a:avLst/>
        </a:prstGeom>
        <a:solidFill>
          <a:srgbClr val="B464B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300" kern="1200" dirty="0"/>
            <a:t>תהליך פשוט וחדשני</a:t>
          </a:r>
        </a:p>
      </dsp:txBody>
      <dsp:txXfrm>
        <a:off x="2302721" y="2061632"/>
        <a:ext cx="971815" cy="965859"/>
      </dsp:txXfrm>
    </dsp:sp>
    <dsp:sp modelId="{639953D4-3E26-47F0-B78C-054ADCF1C5EE}">
      <dsp:nvSpPr>
        <dsp:cNvPr id="0" name=""/>
        <dsp:cNvSpPr/>
      </dsp:nvSpPr>
      <dsp:spPr>
        <a:xfrm rot="20700000">
          <a:off x="2906270" y="215508"/>
          <a:ext cx="1917808" cy="1917808"/>
        </a:xfrm>
        <a:prstGeom prst="gear6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300" kern="1200" dirty="0"/>
            <a:t>השקעה לטווח ארוך</a:t>
          </a:r>
        </a:p>
      </dsp:txBody>
      <dsp:txXfrm rot="-20700000">
        <a:off x="3326902" y="636140"/>
        <a:ext cx="1076545" cy="1076545"/>
      </dsp:txXfrm>
    </dsp:sp>
    <dsp:sp modelId="{197D94F7-6F9A-420B-9010-C1FE31A0FFD8}">
      <dsp:nvSpPr>
        <dsp:cNvPr id="0" name=""/>
        <dsp:cNvSpPr/>
      </dsp:nvSpPr>
      <dsp:spPr>
        <a:xfrm>
          <a:off x="3176637" y="1791481"/>
          <a:ext cx="3444945" cy="3444945"/>
        </a:xfrm>
        <a:prstGeom prst="circularArrow">
          <a:avLst>
            <a:gd name="adj1" fmla="val 4687"/>
            <a:gd name="adj2" fmla="val 299029"/>
            <a:gd name="adj3" fmla="val 2530660"/>
            <a:gd name="adj4" fmla="val 15830398"/>
            <a:gd name="adj5" fmla="val 5469"/>
          </a:avLst>
        </a:prstGeom>
        <a:solidFill>
          <a:srgbClr val="FF00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B0AEF-8E4E-49D5-B5D8-E146C316C67E}">
      <dsp:nvSpPr>
        <dsp:cNvPr id="0" name=""/>
        <dsp:cNvSpPr/>
      </dsp:nvSpPr>
      <dsp:spPr>
        <a:xfrm>
          <a:off x="1463307" y="1129795"/>
          <a:ext cx="2502968" cy="250296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B464B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A8160A-9511-4310-86FE-A15C631B2C86}">
      <dsp:nvSpPr>
        <dsp:cNvPr id="0" name=""/>
        <dsp:cNvSpPr/>
      </dsp:nvSpPr>
      <dsp:spPr>
        <a:xfrm>
          <a:off x="2462661" y="-207563"/>
          <a:ext cx="2698704" cy="269870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387B8A-1F5A-4C39-9A83-932AA27AE322}">
      <dsp:nvSpPr>
        <dsp:cNvPr id="0" name=""/>
        <dsp:cNvSpPr/>
      </dsp:nvSpPr>
      <dsp:spPr>
        <a:xfrm>
          <a:off x="1626449" y="285529"/>
          <a:ext cx="4110446" cy="4110446"/>
        </a:xfrm>
        <a:prstGeom prst="pie">
          <a:avLst>
            <a:gd name="adj1" fmla="val 16200000"/>
            <a:gd name="adj2" fmla="val 19800000"/>
          </a:avLst>
        </a:prstGeom>
        <a:solidFill>
          <a:srgbClr val="D828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b="1" kern="1200" dirty="0"/>
            <a:t>חינוך פיננסי מגיל צעיר</a:t>
          </a:r>
        </a:p>
      </dsp:txBody>
      <dsp:txXfrm>
        <a:off x="3725713" y="725934"/>
        <a:ext cx="1198880" cy="880810"/>
      </dsp:txXfrm>
    </dsp:sp>
    <dsp:sp modelId="{9562A057-01A1-41B9-AA1F-88402E3EC694}">
      <dsp:nvSpPr>
        <dsp:cNvPr id="0" name=""/>
        <dsp:cNvSpPr/>
      </dsp:nvSpPr>
      <dsp:spPr>
        <a:xfrm>
          <a:off x="1504114" y="497412"/>
          <a:ext cx="4110446" cy="4110446"/>
        </a:xfrm>
        <a:prstGeom prst="pie">
          <a:avLst>
            <a:gd name="adj1" fmla="val 19800000"/>
            <a:gd name="adj2" fmla="val 1800000"/>
          </a:avLst>
        </a:prstGeom>
        <a:solidFill>
          <a:srgbClr val="B464B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/>
            <a:t>חשיפת </a:t>
          </a:r>
          <a:r>
            <a:rPr lang="he-IL" sz="1500" b="1" kern="1200" dirty="0"/>
            <a:t>הבורסה</a:t>
          </a:r>
          <a:r>
            <a:rPr lang="he-IL" sz="1500" kern="1200" dirty="0"/>
            <a:t> לקהל משקיעים רחב יותר</a:t>
          </a:r>
        </a:p>
      </dsp:txBody>
      <dsp:txXfrm>
        <a:off x="4317813" y="2136698"/>
        <a:ext cx="1242920" cy="831876"/>
      </dsp:txXfrm>
    </dsp:sp>
    <dsp:sp modelId="{056C54B8-0CA1-4F2E-A8F4-D11ADB03BA07}">
      <dsp:nvSpPr>
        <dsp:cNvPr id="0" name=""/>
        <dsp:cNvSpPr/>
      </dsp:nvSpPr>
      <dsp:spPr>
        <a:xfrm>
          <a:off x="1504114" y="497412"/>
          <a:ext cx="4110446" cy="4110446"/>
        </a:xfrm>
        <a:prstGeom prst="pie">
          <a:avLst>
            <a:gd name="adj1" fmla="val 1800000"/>
            <a:gd name="adj2" fmla="val 5400000"/>
          </a:avLst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500" kern="1200"/>
        </a:p>
      </dsp:txBody>
      <dsp:txXfrm>
        <a:off x="3603378" y="3286644"/>
        <a:ext cx="1198880" cy="880810"/>
      </dsp:txXfrm>
    </dsp:sp>
    <dsp:sp modelId="{55984B7E-A8B9-465C-A2C2-2790481A9259}">
      <dsp:nvSpPr>
        <dsp:cNvPr id="0" name=""/>
        <dsp:cNvSpPr/>
      </dsp:nvSpPr>
      <dsp:spPr>
        <a:xfrm>
          <a:off x="1504114" y="497412"/>
          <a:ext cx="4110446" cy="4110446"/>
        </a:xfrm>
        <a:prstGeom prst="pie">
          <a:avLst>
            <a:gd name="adj1" fmla="val 5400000"/>
            <a:gd name="adj2" fmla="val 9000000"/>
          </a:avLst>
        </a:prstGeom>
        <a:solidFill>
          <a:schemeClr val="bg2">
            <a:lumMod val="5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kern="1200" dirty="0">
              <a:solidFill>
                <a:schemeClr val="bg1"/>
              </a:solidFill>
            </a:rPr>
            <a:t>גידול בחשבונות השקעה </a:t>
          </a:r>
          <a:r>
            <a:rPr lang="he-IL" sz="1500" b="1" kern="1200" dirty="0">
              <a:solidFill>
                <a:schemeClr val="bg1"/>
              </a:solidFill>
            </a:rPr>
            <a:t>חדשים</a:t>
          </a:r>
        </a:p>
      </dsp:txBody>
      <dsp:txXfrm>
        <a:off x="2316417" y="3286644"/>
        <a:ext cx="1198880" cy="880810"/>
      </dsp:txXfrm>
    </dsp:sp>
    <dsp:sp modelId="{02D4515D-8622-4B3E-A660-BEB81076BE0E}">
      <dsp:nvSpPr>
        <dsp:cNvPr id="0" name=""/>
        <dsp:cNvSpPr/>
      </dsp:nvSpPr>
      <dsp:spPr>
        <a:xfrm>
          <a:off x="1504114" y="497412"/>
          <a:ext cx="4110446" cy="4110446"/>
        </a:xfrm>
        <a:prstGeom prst="pie">
          <a:avLst>
            <a:gd name="adj1" fmla="val 9000000"/>
            <a:gd name="adj2" fmla="val 12600000"/>
          </a:avLst>
        </a:prstGeom>
        <a:solidFill>
          <a:srgbClr val="9933F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400" b="1" kern="1200" dirty="0"/>
            <a:t>מתן פתרון להשקעות לצעירים בשוק ההון </a:t>
          </a:r>
        </a:p>
      </dsp:txBody>
      <dsp:txXfrm>
        <a:off x="1567728" y="2136698"/>
        <a:ext cx="1242920" cy="831876"/>
      </dsp:txXfrm>
    </dsp:sp>
    <dsp:sp modelId="{900D7549-E8CA-40E0-971D-7DCC8DC5B178}">
      <dsp:nvSpPr>
        <dsp:cNvPr id="0" name=""/>
        <dsp:cNvSpPr/>
      </dsp:nvSpPr>
      <dsp:spPr>
        <a:xfrm>
          <a:off x="1504114" y="497412"/>
          <a:ext cx="4110446" cy="4110446"/>
        </a:xfrm>
        <a:prstGeom prst="pie">
          <a:avLst>
            <a:gd name="adj1" fmla="val 12600000"/>
            <a:gd name="adj2" fmla="val 16200000"/>
          </a:avLst>
        </a:prstGeom>
        <a:solidFill>
          <a:srgbClr val="D6009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500" b="1" kern="1200" dirty="0"/>
            <a:t>שימוש בתשתית מסלקה קיימת</a:t>
          </a:r>
        </a:p>
      </dsp:txBody>
      <dsp:txXfrm>
        <a:off x="2316417" y="937818"/>
        <a:ext cx="1198880" cy="880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36526509-9C68-4BF0-AA65-6B581A239369}" type="datetimeFigureOut">
              <a:rPr lang="he-IL" smtClean="0"/>
              <a:t>ז'/כסלו/תשפ"ב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33010AA-F426-4FFC-BB91-206AA251EB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565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8A4803-5AA3-40AE-BDB3-5B4236A4C8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50ECF982-3C9D-4D2D-9B49-58E4F9AD6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F874744-3B26-44B0-B731-DE26429C9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4B1E7-6A09-466F-9D26-8C9B89661A3E}" type="datetime8">
              <a:rPr lang="he-IL" smtClean="0"/>
              <a:t>11 נובמבר 21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412A149-2FDD-49C5-A8BF-08ED4F2EC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1E4773D-F7A2-4A97-8205-22583AF9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477B-75C1-4FCC-BAFF-1D230BFB4B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335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5234A4B-6E39-4220-8A8C-E162F732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2BCAA22-7950-45C3-9F99-B522ADD78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6F35544-7959-4100-A578-F6713BDBD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BBA59-5923-4B51-BC0C-5AEA37A90BF6}" type="datetime8">
              <a:rPr lang="he-IL" smtClean="0"/>
              <a:t>11 נובמבר 21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E6A7FBC-A677-4640-8032-F94AB7D58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EEED3D6-A229-48A5-BCCB-A4FB5EEF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477B-75C1-4FCC-BAFF-1D230BFB4B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00487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625D59E5-4E76-4C1B-8B61-E20AAA232C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699CB81-01EE-4961-8F00-F8D0FDDF9D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4FD601B-C2A4-4339-BCC3-86F92B53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BAA61-093D-4A0F-96E0-B8045DE437D7}" type="datetime8">
              <a:rPr lang="he-IL" smtClean="0"/>
              <a:t>11 נובמבר 21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765C201-EE92-4AC8-8447-8EC0189E1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4AF04F5-8849-4A54-B8A1-7198740D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477B-75C1-4FCC-BAFF-1D230BFB4B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795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90DC148-23FA-4946-B26C-FAA05771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0113C74-2B85-45CB-B163-2727BFDD2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84614EC-E1A1-4829-86CA-33233C858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FE66B-C53E-4723-B7EB-331E94189C47}" type="datetime8">
              <a:rPr lang="he-IL" smtClean="0"/>
              <a:t>11 נובמבר 21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6EB7713-0558-4D74-97A6-8D1AB3BB0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53C42A6-21C1-4F73-AEA9-CEB9B2F23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477B-75C1-4FCC-BAFF-1D230BFB4B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0663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30C67AD-C4AB-4EFC-ACCE-26999AB5A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C174E8A-AD4F-418A-A69D-610698C54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922DA52-FA69-4F28-83B9-DD6260B29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27B00-4323-4024-8CB6-584725571AF3}" type="datetime8">
              <a:rPr lang="he-IL" smtClean="0"/>
              <a:t>11 נובמבר 21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950DADC-8511-48C7-A873-D50A513F7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F88FEDA-661C-4E11-99C4-AD3EB0CE4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477B-75C1-4FCC-BAFF-1D230BFB4B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9327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C030AD3-FB9C-4386-9424-9AFEDA392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17667DC-0460-4CCC-B69B-F396BBADB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EC06BE7-D7F5-4887-B259-07252C9A4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771203D-EA99-48EE-A3BB-78DD28F8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0F214-0A0E-430B-9D99-DA32A5991843}" type="datetime8">
              <a:rPr lang="he-IL" smtClean="0"/>
              <a:t>11 נובמבר 21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52AD1E9-5603-4042-BE98-7CDC6819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EB05B76-8D9E-4E62-9B36-6331AE02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477B-75C1-4FCC-BAFF-1D230BFB4B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483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B429E80-5A4F-427D-A53D-23CD72B09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67742EB-7E86-41E8-90F1-3A6142190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EB4E324-723F-44CE-BCA4-4D23D3DAF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7729E76C-6A05-4B1D-A7BE-0A771F2242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DBE683D4-C20C-4A95-85B9-A7B6334BB0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A9EE9EC-0DE2-47D5-B2F1-DC26C0321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822FF-9C82-4E15-9A62-EFDB02D89434}" type="datetime8">
              <a:rPr lang="he-IL" smtClean="0"/>
              <a:t>11 נובמבר 21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86527775-A14B-46E0-B4C0-A8865DE38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99016C02-D0A7-4ECA-AE9A-5EBEBE928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477B-75C1-4FCC-BAFF-1D230BFB4B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9943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3146506-7D2F-4747-930F-94592A9A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90D34B07-C153-4A63-B88B-C367AB3BC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1839E-2D9F-479C-950A-A6E9A66B0FAE}" type="datetime8">
              <a:rPr lang="he-IL" smtClean="0"/>
              <a:t>11 נובמבר 21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D68E991-DEC7-4E3E-8B43-EE108B22F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8E80F67-2D0F-44A6-AC87-913A9210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477B-75C1-4FCC-BAFF-1D230BFB4B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8533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FA560420-C8D9-4756-90B5-13E3D85C4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BC67A-940E-4151-A2F3-A714D0C5B827}" type="datetime8">
              <a:rPr lang="he-IL" smtClean="0"/>
              <a:t>11 נובמבר 21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335D5D5E-CFFC-42C2-A901-284012615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87E4A40-15E3-4532-995A-1B70B614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477B-75C1-4FCC-BAFF-1D230BFB4B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963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9155CDD-AAC8-4B6C-BED4-0A5A6D29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669181C-FF60-4E91-B639-2C3ADCA28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030B4B9-DB09-4361-8BF2-AE459F4D2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0632AFE-3716-436E-AF8B-AD38CCBE7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3A451-6C4D-483C-BE3E-4E4D9690EA1C}" type="datetime8">
              <a:rPr lang="he-IL" smtClean="0"/>
              <a:t>11 נובמבר 21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94DE5B0-2FC3-4DF0-BA3A-BC2AB5D29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3E67F26-D740-4633-A77F-E1ECD864A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477B-75C1-4FCC-BAFF-1D230BFB4B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3127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CF786DD-898F-4551-8CEB-83076E9BD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2C9AC80A-4693-4D0E-8792-A19B034177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08D4F2A-AAAB-490B-9A9C-54CC0789A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3FDA3BB-E2CD-449F-8ED6-7ECEFB019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A29D2-5878-4B40-B9F7-542C3A7406CD}" type="datetime8">
              <a:rPr lang="he-IL" smtClean="0"/>
              <a:t>11 נובמבר 21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C923BC2-8E85-4315-9AA9-59EDE3D1B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4C50937D-5DF0-4DAE-914B-E7DFA4ED1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69477B-75C1-4FCC-BAFF-1D230BFB4B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2281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3F89C714-854F-40D2-90C5-F0A6AA892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CBCB6A7-2459-4B86-9561-BF29229C2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80ABDAE-C055-46CC-8449-0381DF27A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405CE-5DB5-4B5C-8362-488ADC746807}" type="datetime8">
              <a:rPr lang="he-IL" smtClean="0"/>
              <a:t>11 נובמבר 21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010BD25-928E-43AB-AE30-7BFE7A42C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E8DE87B-DACB-49A1-B3B5-27359097E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9477B-75C1-4FCC-BAFF-1D230BFB4B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509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3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11" Type="http://schemas.microsoft.com/office/2007/relationships/hdphoto" Target="../media/hdphoto2.wdp"/><Relationship Id="rId5" Type="http://schemas.openxmlformats.org/officeDocument/2006/relationships/diagramLayout" Target="../diagrams/layout2.xml"/><Relationship Id="rId10" Type="http://schemas.openxmlformats.org/officeDocument/2006/relationships/image" Target="../media/image2.png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microsoft.com/office/2007/relationships/hdphoto" Target="../media/hdphoto3.wdp"/><Relationship Id="rId7" Type="http://schemas.openxmlformats.org/officeDocument/2006/relationships/image" Target="../media/image10.png"/><Relationship Id="rId12" Type="http://schemas.openxmlformats.org/officeDocument/2006/relationships/image" Target="../media/image1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9.jp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4.JP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.png"/><Relationship Id="rId18" Type="http://schemas.openxmlformats.org/officeDocument/2006/relationships/image" Target="../media/image22.png"/><Relationship Id="rId3" Type="http://schemas.microsoft.com/office/2007/relationships/hdphoto" Target="../media/hdphoto3.wdp"/><Relationship Id="rId7" Type="http://schemas.openxmlformats.org/officeDocument/2006/relationships/image" Target="../media/image15.png"/><Relationship Id="rId12" Type="http://schemas.openxmlformats.org/officeDocument/2006/relationships/image" Target="../media/image18.jpg"/><Relationship Id="rId17" Type="http://schemas.microsoft.com/office/2007/relationships/hdphoto" Target="../media/hdphoto6.wdp"/><Relationship Id="rId2" Type="http://schemas.openxmlformats.org/officeDocument/2006/relationships/image" Target="../media/image5.png"/><Relationship Id="rId16" Type="http://schemas.openxmlformats.org/officeDocument/2006/relationships/image" Target="../media/image21.png"/><Relationship Id="rId20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openxmlformats.org/officeDocument/2006/relationships/image" Target="../media/image2.png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19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microsoft.com/office/2007/relationships/hdphoto" Target="../media/hdphoto4.wdp"/><Relationship Id="rId1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3.wdp"/><Relationship Id="rId7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3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microsoft.com/office/2007/relationships/hdphoto" Target="../media/hdphoto2.wdp"/><Relationship Id="rId5" Type="http://schemas.openxmlformats.org/officeDocument/2006/relationships/diagramLayout" Target="../diagrams/layout1.xml"/><Relationship Id="rId10" Type="http://schemas.openxmlformats.org/officeDocument/2006/relationships/image" Target="../media/image2.png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8FCDA595-AEE7-4EB8-9BDC-7970CECD1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-371475"/>
            <a:ext cx="12192000" cy="8116388"/>
          </a:xfrm>
          <a:prstGeom prst="rect">
            <a:avLst/>
          </a:prstGeom>
        </p:spPr>
      </p:pic>
      <p:sp>
        <p:nvSpPr>
          <p:cNvPr id="8" name="אליפסה 7">
            <a:extLst>
              <a:ext uri="{FF2B5EF4-FFF2-40B4-BE49-F238E27FC236}">
                <a16:creationId xmlns:a16="http://schemas.microsoft.com/office/drawing/2014/main" id="{6268B7EA-2858-4505-9CD5-66994B553DFD}"/>
              </a:ext>
            </a:extLst>
          </p:cNvPr>
          <p:cNvSpPr/>
          <p:nvPr/>
        </p:nvSpPr>
        <p:spPr>
          <a:xfrm>
            <a:off x="5305425" y="5022730"/>
            <a:ext cx="1564441" cy="13971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45A5999A-64DA-46B4-BA8A-0BE21AD2A0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401" r="20189" b="10525"/>
          <a:stretch/>
        </p:blipFill>
        <p:spPr>
          <a:xfrm>
            <a:off x="6349310" y="5381716"/>
            <a:ext cx="449936" cy="6791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2B58F3-B6F9-470F-AF4C-C77F9F3E94F1}"/>
              </a:ext>
            </a:extLst>
          </p:cNvPr>
          <p:cNvSpPr txBox="1"/>
          <p:nvPr/>
        </p:nvSpPr>
        <p:spPr>
          <a:xfrm>
            <a:off x="5448419" y="5470427"/>
            <a:ext cx="982865" cy="6265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ts val="2000"/>
              </a:lnSpc>
            </a:pPr>
            <a:r>
              <a:rPr lang="en-US" sz="2600" dirty="0">
                <a:solidFill>
                  <a:schemeClr val="bg1"/>
                </a:solidFill>
              </a:rPr>
              <a:t>Gift a</a:t>
            </a:r>
          </a:p>
          <a:p>
            <a:pPr>
              <a:lnSpc>
                <a:spcPts val="2000"/>
              </a:lnSpc>
            </a:pPr>
            <a:r>
              <a:rPr lang="en-US" sz="2600" dirty="0">
                <a:solidFill>
                  <a:srgbClr val="FF00FF"/>
                </a:solidFill>
              </a:rPr>
              <a:t>S</a:t>
            </a:r>
            <a:r>
              <a:rPr lang="en-US" sz="2600" dirty="0">
                <a:solidFill>
                  <a:schemeClr val="bg1"/>
                </a:solidFill>
              </a:rPr>
              <a:t>tock</a:t>
            </a:r>
            <a:endParaRPr lang="he-IL" sz="2600" dirty="0">
              <a:solidFill>
                <a:schemeClr val="bg1"/>
              </a:solidFill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E9D8F053-A536-44FD-99B8-0DE3C54C7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026" y="6665021"/>
            <a:ext cx="2524125" cy="141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41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>
            <a:extLst>
              <a:ext uri="{FF2B5EF4-FFF2-40B4-BE49-F238E27FC236}">
                <a16:creationId xmlns:a16="http://schemas.microsoft.com/office/drawing/2014/main" id="{E6009F1D-5010-42D2-BC6A-B79C93DDB2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21" r="25429"/>
          <a:stretch/>
        </p:blipFill>
        <p:spPr>
          <a:xfrm>
            <a:off x="11205407" y="0"/>
            <a:ext cx="1024258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3CBC83A2-171F-457B-B623-D909B3CD0443}"/>
              </a:ext>
            </a:extLst>
          </p:cNvPr>
          <p:cNvSpPr/>
          <p:nvPr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E16076A1-376E-4C0E-96DF-AF0AF6DBB9E9}"/>
              </a:ext>
            </a:extLst>
          </p:cNvPr>
          <p:cNvSpPr/>
          <p:nvPr/>
        </p:nvSpPr>
        <p:spPr>
          <a:xfrm>
            <a:off x="0" y="6372225"/>
            <a:ext cx="12192000" cy="104775"/>
          </a:xfrm>
          <a:prstGeom prst="rect">
            <a:avLst/>
          </a:prstGeom>
          <a:solidFill>
            <a:srgbClr val="FF00FF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2EE95-037E-4BF4-88A9-CB8FE3BA07B0}"/>
              </a:ext>
            </a:extLst>
          </p:cNvPr>
          <p:cNvSpPr txBox="1"/>
          <p:nvPr/>
        </p:nvSpPr>
        <p:spPr>
          <a:xfrm>
            <a:off x="1023514" y="381000"/>
            <a:ext cx="935355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000" b="1" dirty="0">
                <a:solidFill>
                  <a:srgbClr val="FF00FF"/>
                </a:solidFill>
              </a:rPr>
              <a:t>יתרונות הענקת המתנה ב- </a:t>
            </a:r>
            <a:r>
              <a:rPr lang="en-US" sz="3000" b="1" dirty="0">
                <a:solidFill>
                  <a:srgbClr val="FF00FF"/>
                </a:solidFill>
              </a:rPr>
              <a:t>Gift a Stock</a:t>
            </a:r>
            <a:r>
              <a:rPr lang="he-IL" sz="3000" b="1" dirty="0">
                <a:solidFill>
                  <a:srgbClr val="FF00FF"/>
                </a:solidFill>
              </a:rPr>
              <a:t> לבורסה</a:t>
            </a:r>
            <a:endParaRPr lang="en-US" sz="30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dirty="0"/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he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63117-78B3-4B17-9D73-FCBE88719B64}"/>
              </a:ext>
            </a:extLst>
          </p:cNvPr>
          <p:cNvSpPr txBox="1"/>
          <p:nvPr/>
        </p:nvSpPr>
        <p:spPr>
          <a:xfrm>
            <a:off x="5062114" y="1529446"/>
            <a:ext cx="13716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>
                <a:solidFill>
                  <a:schemeClr val="bg1"/>
                </a:solidFill>
              </a:rPr>
              <a:t>בעי תיק השקעות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D8F184-40AA-4880-8141-206DDF40A4BF}"/>
              </a:ext>
            </a:extLst>
          </p:cNvPr>
          <p:cNvSpPr txBox="1"/>
          <p:nvPr/>
        </p:nvSpPr>
        <p:spPr>
          <a:xfrm>
            <a:off x="5014489" y="4480282"/>
            <a:ext cx="1371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>
                <a:solidFill>
                  <a:schemeClr val="bg1"/>
                </a:solidFill>
              </a:rPr>
              <a:t>משפחה</a:t>
            </a:r>
          </a:p>
        </p:txBody>
      </p:sp>
      <p:graphicFrame>
        <p:nvGraphicFramePr>
          <p:cNvPr id="2" name="דיאגרמה 1">
            <a:extLst>
              <a:ext uri="{FF2B5EF4-FFF2-40B4-BE49-F238E27FC236}">
                <a16:creationId xmlns:a16="http://schemas.microsoft.com/office/drawing/2014/main" id="{B84238F7-6AC1-4CA9-9A6B-F3116ABC5A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2216368"/>
              </p:ext>
            </p:extLst>
          </p:nvPr>
        </p:nvGraphicFramePr>
        <p:xfrm>
          <a:off x="2219324" y="1202611"/>
          <a:ext cx="7241011" cy="4893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תמונה 14">
            <a:extLst>
              <a:ext uri="{FF2B5EF4-FFF2-40B4-BE49-F238E27FC236}">
                <a16:creationId xmlns:a16="http://schemas.microsoft.com/office/drawing/2014/main" id="{29A13BBA-2801-4062-851A-4BE0B7BB6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540" y="5968335"/>
            <a:ext cx="2524125" cy="14198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78BF4D-1F43-40CA-8DB1-712DD5C71A2F}"/>
              </a:ext>
            </a:extLst>
          </p:cNvPr>
          <p:cNvSpPr txBox="1"/>
          <p:nvPr/>
        </p:nvSpPr>
        <p:spPr>
          <a:xfrm>
            <a:off x="5693879" y="4581668"/>
            <a:ext cx="156474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>
                <a:solidFill>
                  <a:schemeClr val="bg1"/>
                </a:solidFill>
              </a:rPr>
              <a:t>השקעה </a:t>
            </a:r>
          </a:p>
          <a:p>
            <a:pPr algn="ctr"/>
            <a:r>
              <a:rPr lang="he-IL" dirty="0">
                <a:solidFill>
                  <a:schemeClr val="bg1"/>
                </a:solidFill>
              </a:rPr>
              <a:t>לטווח ארוך </a:t>
            </a:r>
          </a:p>
        </p:txBody>
      </p:sp>
      <p:sp>
        <p:nvSpPr>
          <p:cNvPr id="19" name="אליפסה 18">
            <a:extLst>
              <a:ext uri="{FF2B5EF4-FFF2-40B4-BE49-F238E27FC236}">
                <a16:creationId xmlns:a16="http://schemas.microsoft.com/office/drawing/2014/main" id="{9379465D-5D9F-4D7C-904B-449B7C1E19CC}"/>
              </a:ext>
            </a:extLst>
          </p:cNvPr>
          <p:cNvSpPr/>
          <p:nvPr/>
        </p:nvSpPr>
        <p:spPr>
          <a:xfrm>
            <a:off x="171449" y="5657850"/>
            <a:ext cx="1162051" cy="10953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90A336CC-F61D-4E97-B2D8-EA84E1F86F0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401" r="20189" b="10525"/>
          <a:stretch/>
        </p:blipFill>
        <p:spPr>
          <a:xfrm>
            <a:off x="923980" y="5857842"/>
            <a:ext cx="409520" cy="57933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958009-6194-4396-90AB-1476AC7EA80A}"/>
              </a:ext>
            </a:extLst>
          </p:cNvPr>
          <p:cNvSpPr txBox="1"/>
          <p:nvPr/>
        </p:nvSpPr>
        <p:spPr>
          <a:xfrm>
            <a:off x="42716" y="5903322"/>
            <a:ext cx="982865" cy="61350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ts val="2000"/>
              </a:lnSpc>
            </a:pPr>
            <a:r>
              <a:rPr lang="en-US" sz="2200" dirty="0">
                <a:solidFill>
                  <a:schemeClr val="bg1"/>
                </a:solidFill>
              </a:rPr>
              <a:t>Gift a</a:t>
            </a:r>
          </a:p>
          <a:p>
            <a:pPr>
              <a:lnSpc>
                <a:spcPts val="2000"/>
              </a:lnSpc>
            </a:pPr>
            <a:r>
              <a:rPr lang="en-US" sz="2200" dirty="0">
                <a:solidFill>
                  <a:srgbClr val="FF00FF"/>
                </a:solidFill>
              </a:rPr>
              <a:t>S</a:t>
            </a:r>
            <a:r>
              <a:rPr lang="en-US" sz="2200" dirty="0">
                <a:solidFill>
                  <a:schemeClr val="bg1"/>
                </a:solidFill>
              </a:rPr>
              <a:t>tock</a:t>
            </a:r>
            <a:endParaRPr lang="he-IL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39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תמונה 24">
            <a:extLst>
              <a:ext uri="{FF2B5EF4-FFF2-40B4-BE49-F238E27FC236}">
                <a16:creationId xmlns:a16="http://schemas.microsoft.com/office/drawing/2014/main" id="{0B9F2C87-0C9B-4192-832B-CF7409DB3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21" r="25429"/>
          <a:stretch/>
        </p:blipFill>
        <p:spPr>
          <a:xfrm>
            <a:off x="11205407" y="0"/>
            <a:ext cx="1024258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3CBC83A2-171F-457B-B623-D909B3CD0443}"/>
              </a:ext>
            </a:extLst>
          </p:cNvPr>
          <p:cNvSpPr/>
          <p:nvPr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E16076A1-376E-4C0E-96DF-AF0AF6DBB9E9}"/>
              </a:ext>
            </a:extLst>
          </p:cNvPr>
          <p:cNvSpPr/>
          <p:nvPr/>
        </p:nvSpPr>
        <p:spPr>
          <a:xfrm>
            <a:off x="0" y="6372225"/>
            <a:ext cx="12192000" cy="104775"/>
          </a:xfrm>
          <a:prstGeom prst="rect">
            <a:avLst/>
          </a:prstGeom>
          <a:solidFill>
            <a:srgbClr val="FF00FF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2EE95-037E-4BF4-88A9-CB8FE3BA07B0}"/>
              </a:ext>
            </a:extLst>
          </p:cNvPr>
          <p:cNvSpPr txBox="1"/>
          <p:nvPr/>
        </p:nvSpPr>
        <p:spPr>
          <a:xfrm>
            <a:off x="1023514" y="381000"/>
            <a:ext cx="9353550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000" b="1" dirty="0">
                <a:solidFill>
                  <a:srgbClr val="FF00FF"/>
                </a:solidFill>
              </a:rPr>
              <a:t>שיווק-</a:t>
            </a:r>
          </a:p>
          <a:p>
            <a:pPr algn="ctr"/>
            <a:r>
              <a:rPr lang="he-IL" sz="3000" b="1" dirty="0">
                <a:solidFill>
                  <a:srgbClr val="FF00FF"/>
                </a:solidFill>
              </a:rPr>
              <a:t>מותג ייעודי ונפרד תחת הבית של הבורסה לניירות ערך</a:t>
            </a:r>
            <a:endParaRPr lang="en-US" sz="30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dirty="0"/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he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D8F184-40AA-4880-8141-206DDF40A4BF}"/>
              </a:ext>
            </a:extLst>
          </p:cNvPr>
          <p:cNvSpPr txBox="1"/>
          <p:nvPr/>
        </p:nvSpPr>
        <p:spPr>
          <a:xfrm>
            <a:off x="5014489" y="4480282"/>
            <a:ext cx="1371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>
                <a:solidFill>
                  <a:schemeClr val="bg1"/>
                </a:solidFill>
              </a:rPr>
              <a:t>משפחה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22FAAD80-FFC7-493D-B701-5A3000DA714E}"/>
              </a:ext>
            </a:extLst>
          </p:cNvPr>
          <p:cNvSpPr/>
          <p:nvPr/>
        </p:nvSpPr>
        <p:spPr>
          <a:xfrm>
            <a:off x="6768993" y="2603013"/>
            <a:ext cx="1234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ubik Medium" panose="00000600000000000000" pitchFamily="2" charset="-79"/>
                <a:cs typeface="Rubik Medium" panose="00000600000000000000" pitchFamily="2" charset="-79"/>
              </a:rPr>
              <a:t>מניות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ubik Medium" panose="00000600000000000000" pitchFamily="2" charset="-79"/>
              <a:cs typeface="Rubik Medium" panose="00000600000000000000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EBEF3A-049A-4A54-AEA1-8523D20136F6}"/>
              </a:ext>
            </a:extLst>
          </p:cNvPr>
          <p:cNvSpPr txBox="1"/>
          <p:nvPr/>
        </p:nvSpPr>
        <p:spPr>
          <a:xfrm>
            <a:off x="8731403" y="4448474"/>
            <a:ext cx="182379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2800" b="1" dirty="0">
                <a:latin typeface="Rubik" panose="00000500000000000000" pitchFamily="2" charset="-79"/>
                <a:cs typeface="Rubik" panose="00000500000000000000" pitchFamily="2" charset="-79"/>
              </a:rPr>
              <a:t>קמפיין טלוויזיוני נרחב</a:t>
            </a:r>
            <a:endParaRPr lang="en-US" sz="2800" b="1" dirty="0">
              <a:latin typeface="Rubik" panose="00000500000000000000" pitchFamily="2" charset="-79"/>
              <a:cs typeface="Rubik" panose="00000500000000000000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E9BF0D-3C8D-4C1B-A59D-8F345B04961C}"/>
              </a:ext>
            </a:extLst>
          </p:cNvPr>
          <p:cNvSpPr txBox="1"/>
          <p:nvPr/>
        </p:nvSpPr>
        <p:spPr>
          <a:xfrm>
            <a:off x="6266795" y="4462019"/>
            <a:ext cx="182379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2800" b="1" dirty="0">
                <a:cs typeface="Rubik" panose="00000500000000000000" pitchFamily="2" charset="-79"/>
              </a:rPr>
              <a:t>אפליקציה</a:t>
            </a:r>
            <a:r>
              <a:rPr lang="he-IL" sz="3200" b="1" dirty="0"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he-IL" sz="2800" b="1" dirty="0">
                <a:cs typeface="Rubik" panose="00000500000000000000" pitchFamily="2" charset="-79"/>
              </a:rPr>
              <a:t>ייעודית</a:t>
            </a:r>
            <a:r>
              <a:rPr lang="he-IL" sz="3200" b="1" dirty="0"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he-IL" sz="2800" b="1" dirty="0">
                <a:cs typeface="Rubik" panose="00000500000000000000" pitchFamily="2" charset="-79"/>
              </a:rPr>
              <a:t>ונגישה</a:t>
            </a:r>
            <a:endParaRPr lang="en-US" sz="2800" b="1" dirty="0">
              <a:cs typeface="Rubik" panose="00000500000000000000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7229F6-E1E2-49A7-AC8C-8A2316CC1EE5}"/>
              </a:ext>
            </a:extLst>
          </p:cNvPr>
          <p:cNvSpPr txBox="1"/>
          <p:nvPr/>
        </p:nvSpPr>
        <p:spPr>
          <a:xfrm>
            <a:off x="789373" y="4616971"/>
            <a:ext cx="2170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2800" b="1" dirty="0">
                <a:cs typeface="Rubik" panose="00000500000000000000" pitchFamily="2" charset="-79"/>
              </a:rPr>
              <a:t>שלטי</a:t>
            </a:r>
            <a:r>
              <a:rPr lang="he-IL" sz="3200" b="1" dirty="0">
                <a:latin typeface="Rubik" panose="00000500000000000000" pitchFamily="2" charset="-79"/>
                <a:cs typeface="Rubik" panose="00000500000000000000" pitchFamily="2" charset="-79"/>
              </a:rPr>
              <a:t> </a:t>
            </a:r>
            <a:r>
              <a:rPr lang="he-IL" sz="2800" b="1" dirty="0">
                <a:cs typeface="Rubik" panose="00000500000000000000" pitchFamily="2" charset="-79"/>
              </a:rPr>
              <a:t>חוצות</a:t>
            </a:r>
            <a:endParaRPr lang="en-US" sz="2800" b="1" dirty="0">
              <a:cs typeface="Rubik" panose="00000500000000000000" pitchFamily="2" charset="-79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83AC610A-83EB-4E71-925A-99A40C50B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46" y="2552636"/>
            <a:ext cx="2281336" cy="15194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מלבן: פינות מעוגלות 4">
            <a:extLst>
              <a:ext uri="{FF2B5EF4-FFF2-40B4-BE49-F238E27FC236}">
                <a16:creationId xmlns:a16="http://schemas.microsoft.com/office/drawing/2014/main" id="{06B855B8-3BAF-4139-924D-6D66A2F3C04E}"/>
              </a:ext>
            </a:extLst>
          </p:cNvPr>
          <p:cNvSpPr/>
          <p:nvPr/>
        </p:nvSpPr>
        <p:spPr>
          <a:xfrm>
            <a:off x="1166480" y="2657142"/>
            <a:ext cx="1546495" cy="42807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EEC8A-966F-4084-8BF0-55F4FFA8D6C5}"/>
              </a:ext>
            </a:extLst>
          </p:cNvPr>
          <p:cNvSpPr txBox="1"/>
          <p:nvPr/>
        </p:nvSpPr>
        <p:spPr>
          <a:xfrm>
            <a:off x="978426" y="2695346"/>
            <a:ext cx="15144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Gift a </a:t>
            </a:r>
            <a:r>
              <a:rPr lang="en-US" b="1" dirty="0">
                <a:solidFill>
                  <a:srgbClr val="D828B6"/>
                </a:solidFill>
              </a:rPr>
              <a:t>S</a:t>
            </a:r>
            <a:r>
              <a:rPr lang="en-US" b="1" dirty="0">
                <a:solidFill>
                  <a:schemeClr val="bg1"/>
                </a:solidFill>
              </a:rPr>
              <a:t>tock </a:t>
            </a:r>
            <a:endParaRPr lang="he-IL" b="1" dirty="0">
              <a:solidFill>
                <a:schemeClr val="bg1"/>
              </a:solidFill>
            </a:endParaRPr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2FEA1F08-8E13-40E4-9DDC-E5CBAA2082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D828B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4" t="-2165" r="10168" b="-1"/>
          <a:stretch/>
        </p:blipFill>
        <p:spPr>
          <a:xfrm>
            <a:off x="2375208" y="2695346"/>
            <a:ext cx="325468" cy="313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F501EEA9-535F-4766-B008-8F129BCDBD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540" y="5968335"/>
            <a:ext cx="2524125" cy="1419820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6C25B7C3-0017-40EB-AC10-F97DB4705DF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7158" y="1552702"/>
            <a:ext cx="1684252" cy="286322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DB10883-3BFC-4CFB-A648-EBA572DCAFBA}"/>
              </a:ext>
            </a:extLst>
          </p:cNvPr>
          <p:cNvSpPr txBox="1"/>
          <p:nvPr/>
        </p:nvSpPr>
        <p:spPr>
          <a:xfrm>
            <a:off x="3535389" y="4600088"/>
            <a:ext cx="21707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2800" b="1" dirty="0">
                <a:cs typeface="Rubik" panose="00000500000000000000" pitchFamily="2" charset="-79"/>
              </a:rPr>
              <a:t>קמפיין דיגיטלי רשתות</a:t>
            </a:r>
            <a:endParaRPr lang="en-US" sz="2800" b="1" dirty="0">
              <a:cs typeface="Rubik" panose="00000500000000000000" pitchFamily="2" charset="-79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6676F433-7B5B-4054-A80A-C4D064BA49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168" y="1641141"/>
            <a:ext cx="1268290" cy="2518047"/>
          </a:xfrm>
          <a:prstGeom prst="rect">
            <a:avLst/>
          </a:prstGeom>
        </p:spPr>
      </p:pic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8D8E9769-2799-43CF-BCB5-F541E89F7ED1}"/>
              </a:ext>
            </a:extLst>
          </p:cNvPr>
          <p:cNvSpPr/>
          <p:nvPr/>
        </p:nvSpPr>
        <p:spPr>
          <a:xfrm>
            <a:off x="6715141" y="2744705"/>
            <a:ext cx="635068" cy="5191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4" name="תמונה 33">
            <a:extLst>
              <a:ext uri="{FF2B5EF4-FFF2-40B4-BE49-F238E27FC236}">
                <a16:creationId xmlns:a16="http://schemas.microsoft.com/office/drawing/2014/main" id="{7804D521-2ED0-4894-B164-11F91A0C76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401" r="20189" b="10525"/>
          <a:stretch/>
        </p:blipFill>
        <p:spPr>
          <a:xfrm>
            <a:off x="7123294" y="2774582"/>
            <a:ext cx="226331" cy="431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D14AE15-31B3-4F0D-BE02-9C6DA77B2F2F}"/>
              </a:ext>
            </a:extLst>
          </p:cNvPr>
          <p:cNvSpPr txBox="1"/>
          <p:nvPr/>
        </p:nvSpPr>
        <p:spPr>
          <a:xfrm>
            <a:off x="6545316" y="2792805"/>
            <a:ext cx="679439" cy="4770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dirty="0">
                <a:solidFill>
                  <a:schemeClr val="bg1"/>
                </a:solidFill>
              </a:rPr>
              <a:t>Gift a</a:t>
            </a:r>
          </a:p>
          <a:p>
            <a:pPr>
              <a:lnSpc>
                <a:spcPts val="1500"/>
              </a:lnSpc>
            </a:pPr>
            <a:r>
              <a:rPr lang="en-US" sz="1400" dirty="0">
                <a:solidFill>
                  <a:srgbClr val="FF00FF"/>
                </a:solidFill>
              </a:rPr>
              <a:t>S</a:t>
            </a:r>
            <a:r>
              <a:rPr lang="en-US" sz="1400" dirty="0">
                <a:solidFill>
                  <a:schemeClr val="bg1"/>
                </a:solidFill>
              </a:rPr>
              <a:t>tock</a:t>
            </a:r>
            <a:endParaRPr lang="he-IL" sz="1400" dirty="0">
              <a:solidFill>
                <a:schemeClr val="bg1"/>
              </a:solidFill>
            </a:endParaRP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C6EBF229-BFC2-4AF0-9086-9C88961B763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6207" y="2055883"/>
            <a:ext cx="2635247" cy="2257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2" name="מחבר ישר 41">
            <a:extLst>
              <a:ext uri="{FF2B5EF4-FFF2-40B4-BE49-F238E27FC236}">
                <a16:creationId xmlns:a16="http://schemas.microsoft.com/office/drawing/2014/main" id="{CBBC91B8-9657-4316-A627-5FA43B6D05DC}"/>
              </a:ext>
            </a:extLst>
          </p:cNvPr>
          <p:cNvCxnSpPr>
            <a:cxnSpLocks/>
          </p:cNvCxnSpPr>
          <p:nvPr/>
        </p:nvCxnSpPr>
        <p:spPr>
          <a:xfrm flipV="1">
            <a:off x="8937451" y="4562701"/>
            <a:ext cx="1393819" cy="3828"/>
          </a:xfrm>
          <a:prstGeom prst="line">
            <a:avLst/>
          </a:prstGeom>
          <a:ln w="12700">
            <a:solidFill>
              <a:srgbClr val="D828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5CA0091C-A57C-4261-95CC-07B4B7159365}"/>
              </a:ext>
            </a:extLst>
          </p:cNvPr>
          <p:cNvCxnSpPr>
            <a:cxnSpLocks/>
          </p:cNvCxnSpPr>
          <p:nvPr/>
        </p:nvCxnSpPr>
        <p:spPr>
          <a:xfrm flipV="1">
            <a:off x="3865381" y="4689051"/>
            <a:ext cx="1393819" cy="3828"/>
          </a:xfrm>
          <a:prstGeom prst="line">
            <a:avLst/>
          </a:prstGeom>
          <a:ln w="12700">
            <a:solidFill>
              <a:srgbClr val="D828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מחבר ישר 44">
            <a:extLst>
              <a:ext uri="{FF2B5EF4-FFF2-40B4-BE49-F238E27FC236}">
                <a16:creationId xmlns:a16="http://schemas.microsoft.com/office/drawing/2014/main" id="{229A93DF-B440-4AA4-A91E-E64FD833031D}"/>
              </a:ext>
            </a:extLst>
          </p:cNvPr>
          <p:cNvCxnSpPr>
            <a:cxnSpLocks/>
          </p:cNvCxnSpPr>
          <p:nvPr/>
        </p:nvCxnSpPr>
        <p:spPr>
          <a:xfrm flipV="1">
            <a:off x="6425869" y="4615097"/>
            <a:ext cx="1393819" cy="3828"/>
          </a:xfrm>
          <a:prstGeom prst="line">
            <a:avLst/>
          </a:prstGeom>
          <a:ln w="12700">
            <a:solidFill>
              <a:srgbClr val="D828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מחבר ישר 45">
            <a:extLst>
              <a:ext uri="{FF2B5EF4-FFF2-40B4-BE49-F238E27FC236}">
                <a16:creationId xmlns:a16="http://schemas.microsoft.com/office/drawing/2014/main" id="{210DFA6F-FA27-490E-B762-8B7B34BABA08}"/>
              </a:ext>
            </a:extLst>
          </p:cNvPr>
          <p:cNvCxnSpPr>
            <a:cxnSpLocks/>
          </p:cNvCxnSpPr>
          <p:nvPr/>
        </p:nvCxnSpPr>
        <p:spPr>
          <a:xfrm flipV="1">
            <a:off x="1176190" y="4679025"/>
            <a:ext cx="1393819" cy="3828"/>
          </a:xfrm>
          <a:prstGeom prst="line">
            <a:avLst/>
          </a:prstGeom>
          <a:ln w="12700">
            <a:solidFill>
              <a:srgbClr val="D828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תמונה 50">
            <a:extLst>
              <a:ext uri="{FF2B5EF4-FFF2-40B4-BE49-F238E27FC236}">
                <a16:creationId xmlns:a16="http://schemas.microsoft.com/office/drawing/2014/main" id="{61684E9B-9D2D-4E34-80A6-0536DA190C8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44"/>
          <a:stretch/>
        </p:blipFill>
        <p:spPr>
          <a:xfrm>
            <a:off x="8361909" y="2097841"/>
            <a:ext cx="2562785" cy="1790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2" name="אליפסה 51">
            <a:extLst>
              <a:ext uri="{FF2B5EF4-FFF2-40B4-BE49-F238E27FC236}">
                <a16:creationId xmlns:a16="http://schemas.microsoft.com/office/drawing/2014/main" id="{08FF87E1-8E4A-482E-ABA2-20E304531233}"/>
              </a:ext>
            </a:extLst>
          </p:cNvPr>
          <p:cNvSpPr/>
          <p:nvPr/>
        </p:nvSpPr>
        <p:spPr>
          <a:xfrm>
            <a:off x="171449" y="5657850"/>
            <a:ext cx="1162051" cy="10953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3" name="תמונה 52">
            <a:extLst>
              <a:ext uri="{FF2B5EF4-FFF2-40B4-BE49-F238E27FC236}">
                <a16:creationId xmlns:a16="http://schemas.microsoft.com/office/drawing/2014/main" id="{DC159589-C50B-46BE-84FE-868F0BCEF8A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401" r="20189" b="10525"/>
          <a:stretch/>
        </p:blipFill>
        <p:spPr>
          <a:xfrm>
            <a:off x="923980" y="5857842"/>
            <a:ext cx="409520" cy="57933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79E11D9D-F1FA-4A85-A437-CFEB396F6A3B}"/>
              </a:ext>
            </a:extLst>
          </p:cNvPr>
          <p:cNvSpPr txBox="1"/>
          <p:nvPr/>
        </p:nvSpPr>
        <p:spPr>
          <a:xfrm>
            <a:off x="42716" y="5903322"/>
            <a:ext cx="982865" cy="61350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ts val="2000"/>
              </a:lnSpc>
            </a:pPr>
            <a:r>
              <a:rPr lang="en-US" sz="2200" dirty="0">
                <a:solidFill>
                  <a:schemeClr val="bg1"/>
                </a:solidFill>
              </a:rPr>
              <a:t>Gift a</a:t>
            </a:r>
          </a:p>
          <a:p>
            <a:pPr>
              <a:lnSpc>
                <a:spcPts val="2000"/>
              </a:lnSpc>
            </a:pPr>
            <a:r>
              <a:rPr lang="en-US" sz="2200" dirty="0">
                <a:solidFill>
                  <a:srgbClr val="FF00FF"/>
                </a:solidFill>
              </a:rPr>
              <a:t>S</a:t>
            </a:r>
            <a:r>
              <a:rPr lang="en-US" sz="2200" dirty="0">
                <a:solidFill>
                  <a:schemeClr val="bg1"/>
                </a:solidFill>
              </a:rPr>
              <a:t>tock</a:t>
            </a:r>
            <a:endParaRPr lang="he-IL" sz="2200" dirty="0">
              <a:solidFill>
                <a:schemeClr val="bg1"/>
              </a:solidFill>
            </a:endParaRPr>
          </a:p>
        </p:txBody>
      </p:sp>
      <p:sp>
        <p:nvSpPr>
          <p:cNvPr id="55" name="מלבן: פינות מעוגלות 54">
            <a:extLst>
              <a:ext uri="{FF2B5EF4-FFF2-40B4-BE49-F238E27FC236}">
                <a16:creationId xmlns:a16="http://schemas.microsoft.com/office/drawing/2014/main" id="{13B4CDB2-66C5-444C-B080-9E403188CD00}"/>
              </a:ext>
            </a:extLst>
          </p:cNvPr>
          <p:cNvSpPr/>
          <p:nvPr/>
        </p:nvSpPr>
        <p:spPr>
          <a:xfrm>
            <a:off x="8534400" y="2089000"/>
            <a:ext cx="2343150" cy="377975"/>
          </a:xfrm>
          <a:prstGeom prst="roundRect">
            <a:avLst/>
          </a:prstGeom>
          <a:solidFill>
            <a:srgbClr val="B464B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2539EE-C16E-435E-B61A-0116A5D927FA}"/>
              </a:ext>
            </a:extLst>
          </p:cNvPr>
          <p:cNvSpPr txBox="1"/>
          <p:nvPr/>
        </p:nvSpPr>
        <p:spPr>
          <a:xfrm>
            <a:off x="9342506" y="2089000"/>
            <a:ext cx="154607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b="1" dirty="0"/>
              <a:t>מתנה עם ערך</a:t>
            </a:r>
          </a:p>
        </p:txBody>
      </p:sp>
      <p:sp>
        <p:nvSpPr>
          <p:cNvPr id="57" name="אליפסה 56">
            <a:extLst>
              <a:ext uri="{FF2B5EF4-FFF2-40B4-BE49-F238E27FC236}">
                <a16:creationId xmlns:a16="http://schemas.microsoft.com/office/drawing/2014/main" id="{E0C3A4CB-2E61-4DDC-863E-E7098A1D37EC}"/>
              </a:ext>
            </a:extLst>
          </p:cNvPr>
          <p:cNvSpPr/>
          <p:nvPr/>
        </p:nvSpPr>
        <p:spPr>
          <a:xfrm>
            <a:off x="8653350" y="1927148"/>
            <a:ext cx="807428" cy="6758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8" name="תמונה 57">
            <a:extLst>
              <a:ext uri="{FF2B5EF4-FFF2-40B4-BE49-F238E27FC236}">
                <a16:creationId xmlns:a16="http://schemas.microsoft.com/office/drawing/2014/main" id="{FF656BBC-637B-44A2-A8DA-C03C2DAD48D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401" r="20189" b="10525"/>
          <a:stretch/>
        </p:blipFill>
        <p:spPr>
          <a:xfrm>
            <a:off x="9164114" y="2060466"/>
            <a:ext cx="284547" cy="40254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1083DC1-2FE0-49C9-AA21-3792C9B3F1AD}"/>
              </a:ext>
            </a:extLst>
          </p:cNvPr>
          <p:cNvSpPr txBox="1"/>
          <p:nvPr/>
        </p:nvSpPr>
        <p:spPr>
          <a:xfrm>
            <a:off x="8612438" y="2037633"/>
            <a:ext cx="682924" cy="5039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ts val="1600"/>
              </a:lnSpc>
            </a:pPr>
            <a:r>
              <a:rPr lang="en-US" sz="1600" dirty="0">
                <a:solidFill>
                  <a:schemeClr val="bg1"/>
                </a:solidFill>
              </a:rPr>
              <a:t>Gift a</a:t>
            </a:r>
          </a:p>
          <a:p>
            <a:pPr>
              <a:lnSpc>
                <a:spcPts val="1600"/>
              </a:lnSpc>
            </a:pPr>
            <a:r>
              <a:rPr lang="en-US" sz="1600" dirty="0">
                <a:solidFill>
                  <a:srgbClr val="FF00FF"/>
                </a:solidFill>
              </a:rPr>
              <a:t>S</a:t>
            </a:r>
            <a:r>
              <a:rPr lang="en-US" sz="1600" dirty="0">
                <a:solidFill>
                  <a:schemeClr val="bg1"/>
                </a:solidFill>
              </a:rPr>
              <a:t>tock</a:t>
            </a:r>
            <a:endParaRPr lang="he-I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424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תמונה 24">
            <a:extLst>
              <a:ext uri="{FF2B5EF4-FFF2-40B4-BE49-F238E27FC236}">
                <a16:creationId xmlns:a16="http://schemas.microsoft.com/office/drawing/2014/main" id="{0B9F2C87-0C9B-4192-832B-CF7409DB3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21" r="25429"/>
          <a:stretch/>
        </p:blipFill>
        <p:spPr>
          <a:xfrm>
            <a:off x="11205407" y="0"/>
            <a:ext cx="1024258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3CBC83A2-171F-457B-B623-D909B3CD0443}"/>
              </a:ext>
            </a:extLst>
          </p:cNvPr>
          <p:cNvSpPr/>
          <p:nvPr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E16076A1-376E-4C0E-96DF-AF0AF6DBB9E9}"/>
              </a:ext>
            </a:extLst>
          </p:cNvPr>
          <p:cNvSpPr/>
          <p:nvPr/>
        </p:nvSpPr>
        <p:spPr>
          <a:xfrm>
            <a:off x="0" y="6372225"/>
            <a:ext cx="12192000" cy="104775"/>
          </a:xfrm>
          <a:prstGeom prst="rect">
            <a:avLst/>
          </a:prstGeom>
          <a:solidFill>
            <a:srgbClr val="FF00FF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2EE95-037E-4BF4-88A9-CB8FE3BA07B0}"/>
              </a:ext>
            </a:extLst>
          </p:cNvPr>
          <p:cNvSpPr txBox="1"/>
          <p:nvPr/>
        </p:nvSpPr>
        <p:spPr>
          <a:xfrm>
            <a:off x="1069181" y="30229"/>
            <a:ext cx="935355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000" b="1" dirty="0">
                <a:solidFill>
                  <a:srgbClr val="FF00FF"/>
                </a:solidFill>
              </a:rPr>
              <a:t>שיווק-</a:t>
            </a: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dirty="0"/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he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D8F184-40AA-4880-8141-206DDF40A4BF}"/>
              </a:ext>
            </a:extLst>
          </p:cNvPr>
          <p:cNvSpPr txBox="1"/>
          <p:nvPr/>
        </p:nvSpPr>
        <p:spPr>
          <a:xfrm>
            <a:off x="5014489" y="4480282"/>
            <a:ext cx="1371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>
                <a:solidFill>
                  <a:schemeClr val="bg1"/>
                </a:solidFill>
              </a:rPr>
              <a:t>משפחה</a:t>
            </a:r>
          </a:p>
        </p:txBody>
      </p:sp>
      <p:pic>
        <p:nvPicPr>
          <p:cNvPr id="26" name="תמונה 25">
            <a:extLst>
              <a:ext uri="{FF2B5EF4-FFF2-40B4-BE49-F238E27FC236}">
                <a16:creationId xmlns:a16="http://schemas.microsoft.com/office/drawing/2014/main" id="{F501EEA9-535F-4766-B008-8F129BCDB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540" y="5968335"/>
            <a:ext cx="2524125" cy="14198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B11D9C-5551-4C2B-BE44-A3B34CD7E40D}"/>
              </a:ext>
            </a:extLst>
          </p:cNvPr>
          <p:cNvSpPr txBox="1"/>
          <p:nvPr/>
        </p:nvSpPr>
        <p:spPr>
          <a:xfrm>
            <a:off x="3620136" y="537314"/>
            <a:ext cx="442522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3000" b="1" dirty="0">
                <a:solidFill>
                  <a:srgbClr val="FF00FF"/>
                </a:solidFill>
              </a:rPr>
              <a:t>קמפיין משפיענים לנוער</a:t>
            </a:r>
            <a:endParaRPr lang="en-US" sz="3000" b="1" dirty="0">
              <a:solidFill>
                <a:srgbClr val="FF00FF"/>
              </a:solidFill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7CE4A83D-F3DC-4180-B4C0-10765A328C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3"/>
          <a:stretch/>
        </p:blipFill>
        <p:spPr>
          <a:xfrm>
            <a:off x="1529692" y="1133155"/>
            <a:ext cx="8473440" cy="4221627"/>
          </a:xfrm>
          <a:prstGeom prst="rect">
            <a:avLst/>
          </a:prstGeom>
        </p:spPr>
      </p:pic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8D8E9769-2799-43CF-BCB5-F541E89F7ED1}"/>
              </a:ext>
            </a:extLst>
          </p:cNvPr>
          <p:cNvSpPr/>
          <p:nvPr/>
        </p:nvSpPr>
        <p:spPr>
          <a:xfrm>
            <a:off x="5461084" y="2940907"/>
            <a:ext cx="743328" cy="58635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4" name="תמונה 33">
            <a:extLst>
              <a:ext uri="{FF2B5EF4-FFF2-40B4-BE49-F238E27FC236}">
                <a16:creationId xmlns:a16="http://schemas.microsoft.com/office/drawing/2014/main" id="{7804D521-2ED0-4894-B164-11F91A0C76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401" r="20189" b="10525"/>
          <a:stretch/>
        </p:blipFill>
        <p:spPr>
          <a:xfrm>
            <a:off x="5945661" y="3202869"/>
            <a:ext cx="243199" cy="226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D14AE15-31B3-4F0D-BE02-9C6DA77B2F2F}"/>
              </a:ext>
            </a:extLst>
          </p:cNvPr>
          <p:cNvSpPr txBox="1"/>
          <p:nvPr/>
        </p:nvSpPr>
        <p:spPr>
          <a:xfrm>
            <a:off x="5224090" y="2950494"/>
            <a:ext cx="834625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dirty="0">
                <a:solidFill>
                  <a:schemeClr val="bg1"/>
                </a:solidFill>
              </a:rPr>
              <a:t>Gift a</a:t>
            </a:r>
          </a:p>
          <a:p>
            <a:pPr>
              <a:lnSpc>
                <a:spcPts val="1800"/>
              </a:lnSpc>
            </a:pPr>
            <a:r>
              <a:rPr lang="en-US" sz="1600" dirty="0">
                <a:solidFill>
                  <a:srgbClr val="FF00FF"/>
                </a:solidFill>
              </a:rPr>
              <a:t>S</a:t>
            </a:r>
            <a:r>
              <a:rPr lang="en-US" sz="1600" dirty="0">
                <a:solidFill>
                  <a:schemeClr val="bg1"/>
                </a:solidFill>
              </a:rPr>
              <a:t>tock</a:t>
            </a:r>
            <a:endParaRPr lang="he-IL" sz="1600" dirty="0">
              <a:solidFill>
                <a:schemeClr val="bg1"/>
              </a:solidFill>
            </a:endParaRPr>
          </a:p>
        </p:txBody>
      </p:sp>
      <p:sp>
        <p:nvSpPr>
          <p:cNvPr id="41" name="אליפסה 40">
            <a:extLst>
              <a:ext uri="{FF2B5EF4-FFF2-40B4-BE49-F238E27FC236}">
                <a16:creationId xmlns:a16="http://schemas.microsoft.com/office/drawing/2014/main" id="{D90D83E1-CC76-4564-B0D0-9DDF2FF443D5}"/>
              </a:ext>
            </a:extLst>
          </p:cNvPr>
          <p:cNvSpPr/>
          <p:nvPr/>
        </p:nvSpPr>
        <p:spPr>
          <a:xfrm>
            <a:off x="171449" y="5657850"/>
            <a:ext cx="1162051" cy="10953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7" name="תמונה 46">
            <a:extLst>
              <a:ext uri="{FF2B5EF4-FFF2-40B4-BE49-F238E27FC236}">
                <a16:creationId xmlns:a16="http://schemas.microsoft.com/office/drawing/2014/main" id="{EDDC3D37-3A73-48A2-9C93-07D4FE954E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401" r="20189" b="10525"/>
          <a:stretch/>
        </p:blipFill>
        <p:spPr>
          <a:xfrm>
            <a:off x="923980" y="5857842"/>
            <a:ext cx="409520" cy="57933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79CF005-054A-406A-853A-B63A20D1291C}"/>
              </a:ext>
            </a:extLst>
          </p:cNvPr>
          <p:cNvSpPr txBox="1"/>
          <p:nvPr/>
        </p:nvSpPr>
        <p:spPr>
          <a:xfrm>
            <a:off x="42716" y="5903322"/>
            <a:ext cx="982865" cy="61350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ts val="2000"/>
              </a:lnSpc>
            </a:pPr>
            <a:r>
              <a:rPr lang="en-US" sz="2200" dirty="0">
                <a:solidFill>
                  <a:schemeClr val="bg1"/>
                </a:solidFill>
              </a:rPr>
              <a:t>Gift a</a:t>
            </a:r>
          </a:p>
          <a:p>
            <a:pPr>
              <a:lnSpc>
                <a:spcPts val="2000"/>
              </a:lnSpc>
            </a:pPr>
            <a:r>
              <a:rPr lang="en-US" sz="2200" dirty="0">
                <a:solidFill>
                  <a:srgbClr val="FF00FF"/>
                </a:solidFill>
              </a:rPr>
              <a:t>S</a:t>
            </a:r>
            <a:r>
              <a:rPr lang="en-US" sz="2200" dirty="0">
                <a:solidFill>
                  <a:schemeClr val="bg1"/>
                </a:solidFill>
              </a:rPr>
              <a:t>tock</a:t>
            </a:r>
            <a:endParaRPr lang="he-IL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089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תמונה 24">
            <a:extLst>
              <a:ext uri="{FF2B5EF4-FFF2-40B4-BE49-F238E27FC236}">
                <a16:creationId xmlns:a16="http://schemas.microsoft.com/office/drawing/2014/main" id="{0B9F2C87-0C9B-4192-832B-CF7409DB3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21" r="25429"/>
          <a:stretch/>
        </p:blipFill>
        <p:spPr>
          <a:xfrm>
            <a:off x="11205407" y="0"/>
            <a:ext cx="1024258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3CBC83A2-171F-457B-B623-D909B3CD0443}"/>
              </a:ext>
            </a:extLst>
          </p:cNvPr>
          <p:cNvSpPr/>
          <p:nvPr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E16076A1-376E-4C0E-96DF-AF0AF6DBB9E9}"/>
              </a:ext>
            </a:extLst>
          </p:cNvPr>
          <p:cNvSpPr/>
          <p:nvPr/>
        </p:nvSpPr>
        <p:spPr>
          <a:xfrm>
            <a:off x="0" y="6372225"/>
            <a:ext cx="12192000" cy="104775"/>
          </a:xfrm>
          <a:prstGeom prst="rect">
            <a:avLst/>
          </a:prstGeom>
          <a:solidFill>
            <a:srgbClr val="FF00FF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D8F184-40AA-4880-8141-206DDF40A4BF}"/>
              </a:ext>
            </a:extLst>
          </p:cNvPr>
          <p:cNvSpPr txBox="1"/>
          <p:nvPr/>
        </p:nvSpPr>
        <p:spPr>
          <a:xfrm>
            <a:off x="5014489" y="4480282"/>
            <a:ext cx="1371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>
                <a:solidFill>
                  <a:schemeClr val="bg1"/>
                </a:solidFill>
              </a:rPr>
              <a:t>משפחה</a:t>
            </a:r>
          </a:p>
        </p:txBody>
      </p:sp>
      <p:pic>
        <p:nvPicPr>
          <p:cNvPr id="26" name="תמונה 25">
            <a:extLst>
              <a:ext uri="{FF2B5EF4-FFF2-40B4-BE49-F238E27FC236}">
                <a16:creationId xmlns:a16="http://schemas.microsoft.com/office/drawing/2014/main" id="{F501EEA9-535F-4766-B008-8F129BCDB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540" y="5968335"/>
            <a:ext cx="2524125" cy="14198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2B11D9C-5551-4C2B-BE44-A3B34CD7E40D}"/>
              </a:ext>
            </a:extLst>
          </p:cNvPr>
          <p:cNvSpPr txBox="1"/>
          <p:nvPr/>
        </p:nvSpPr>
        <p:spPr>
          <a:xfrm>
            <a:off x="3620136" y="537314"/>
            <a:ext cx="442522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he-IL" sz="3000" b="1" dirty="0">
                <a:solidFill>
                  <a:srgbClr val="FF00FF"/>
                </a:solidFill>
              </a:rPr>
              <a:t>חנות </a:t>
            </a:r>
            <a:r>
              <a:rPr lang="en-US" sz="3000" b="1" dirty="0">
                <a:solidFill>
                  <a:srgbClr val="FF00FF"/>
                </a:solidFill>
              </a:rPr>
              <a:t>POP UP</a:t>
            </a:r>
          </a:p>
        </p:txBody>
      </p:sp>
      <p:sp>
        <p:nvSpPr>
          <p:cNvPr id="33" name="מלבן: פינות מעוגלות 32">
            <a:extLst>
              <a:ext uri="{FF2B5EF4-FFF2-40B4-BE49-F238E27FC236}">
                <a16:creationId xmlns:a16="http://schemas.microsoft.com/office/drawing/2014/main" id="{8D8E9769-2799-43CF-BCB5-F541E89F7ED1}"/>
              </a:ext>
            </a:extLst>
          </p:cNvPr>
          <p:cNvSpPr/>
          <p:nvPr/>
        </p:nvSpPr>
        <p:spPr>
          <a:xfrm>
            <a:off x="5002247" y="5660259"/>
            <a:ext cx="743328" cy="58635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4" name="תמונה 33">
            <a:extLst>
              <a:ext uri="{FF2B5EF4-FFF2-40B4-BE49-F238E27FC236}">
                <a16:creationId xmlns:a16="http://schemas.microsoft.com/office/drawing/2014/main" id="{7804D521-2ED0-4894-B164-11F91A0C76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401" r="20189" b="10525"/>
          <a:stretch/>
        </p:blipFill>
        <p:spPr>
          <a:xfrm>
            <a:off x="5486824" y="5922221"/>
            <a:ext cx="243199" cy="226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D14AE15-31B3-4F0D-BE02-9C6DA77B2F2F}"/>
              </a:ext>
            </a:extLst>
          </p:cNvPr>
          <p:cNvSpPr txBox="1"/>
          <p:nvPr/>
        </p:nvSpPr>
        <p:spPr>
          <a:xfrm>
            <a:off x="4765253" y="5669846"/>
            <a:ext cx="834625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ts val="1800"/>
              </a:lnSpc>
            </a:pPr>
            <a:r>
              <a:rPr lang="en-US" sz="1600" dirty="0">
                <a:solidFill>
                  <a:schemeClr val="bg1"/>
                </a:solidFill>
              </a:rPr>
              <a:t>Gift a</a:t>
            </a:r>
          </a:p>
          <a:p>
            <a:pPr>
              <a:lnSpc>
                <a:spcPts val="1800"/>
              </a:lnSpc>
            </a:pPr>
            <a:r>
              <a:rPr lang="en-US" sz="1600" dirty="0">
                <a:solidFill>
                  <a:srgbClr val="FF00FF"/>
                </a:solidFill>
              </a:rPr>
              <a:t>S</a:t>
            </a:r>
            <a:r>
              <a:rPr lang="en-US" sz="1600" dirty="0">
                <a:solidFill>
                  <a:schemeClr val="bg1"/>
                </a:solidFill>
              </a:rPr>
              <a:t>tock</a:t>
            </a:r>
            <a:endParaRPr lang="he-IL" sz="1600" dirty="0">
              <a:solidFill>
                <a:schemeClr val="bg1"/>
              </a:solidFill>
            </a:endParaRP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266AE099-FAD4-480E-951E-6F89FF5B1D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5924" y="1123915"/>
            <a:ext cx="5419301" cy="37846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32B0A8BB-CD7B-4867-A39F-EBCD2A21D52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B464B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589" y="321809"/>
            <a:ext cx="1550507" cy="1292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FC76BD73-D1C2-4119-8340-0A5A069CAE8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B464B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105" y="4381928"/>
            <a:ext cx="1550507" cy="1292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B5DA775-2C2F-4D63-B653-5406919AB27E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B464B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90" y="956654"/>
            <a:ext cx="975360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מלבן: פינות מעוגלות 37">
            <a:extLst>
              <a:ext uri="{FF2B5EF4-FFF2-40B4-BE49-F238E27FC236}">
                <a16:creationId xmlns:a16="http://schemas.microsoft.com/office/drawing/2014/main" id="{20548CCE-EA73-47DF-BC33-B4A676257877}"/>
              </a:ext>
            </a:extLst>
          </p:cNvPr>
          <p:cNvSpPr/>
          <p:nvPr/>
        </p:nvSpPr>
        <p:spPr>
          <a:xfrm>
            <a:off x="1403211" y="4952439"/>
            <a:ext cx="1546495" cy="42807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E8FDB9-83EE-492A-80BE-EC530F59FD72}"/>
              </a:ext>
            </a:extLst>
          </p:cNvPr>
          <p:cNvSpPr txBox="1"/>
          <p:nvPr/>
        </p:nvSpPr>
        <p:spPr>
          <a:xfrm>
            <a:off x="1155972" y="4951386"/>
            <a:ext cx="151442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Gift a </a:t>
            </a:r>
            <a:r>
              <a:rPr lang="en-US" b="1" dirty="0">
                <a:solidFill>
                  <a:srgbClr val="D828B6"/>
                </a:solidFill>
              </a:rPr>
              <a:t>S</a:t>
            </a:r>
            <a:r>
              <a:rPr lang="en-US" b="1" dirty="0">
                <a:solidFill>
                  <a:schemeClr val="bg1"/>
                </a:solidFill>
              </a:rPr>
              <a:t>tock </a:t>
            </a:r>
            <a:endParaRPr lang="he-IL" b="1" dirty="0">
              <a:solidFill>
                <a:schemeClr val="bg1"/>
              </a:solidFill>
            </a:endParaRPr>
          </a:p>
        </p:txBody>
      </p:sp>
      <p:pic>
        <p:nvPicPr>
          <p:cNvPr id="39" name="תמונה 38">
            <a:extLst>
              <a:ext uri="{FF2B5EF4-FFF2-40B4-BE49-F238E27FC236}">
                <a16:creationId xmlns:a16="http://schemas.microsoft.com/office/drawing/2014/main" id="{2F53BA98-8F48-4414-9567-5D8571F8F5A7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D828B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13" y="5049555"/>
            <a:ext cx="335626" cy="244128"/>
          </a:xfrm>
          <a:prstGeom prst="ellipse">
            <a:avLst/>
          </a:prstGeom>
          <a:solidFill>
            <a:schemeClr val="tx1"/>
          </a:solidFill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7B38422C-E668-4297-9099-3FDDECB6B9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3617" y="2452785"/>
            <a:ext cx="989659" cy="332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5D714E00-A7AD-4A0F-95F4-3B4A6498C5F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46105" y="4454697"/>
            <a:ext cx="388936" cy="296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76881287-3884-4075-B5C1-AE336763A3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42944" y="1072770"/>
            <a:ext cx="554175" cy="422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3506D430-922E-4F2F-A0CB-1D2C566191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883" y="2105738"/>
            <a:ext cx="2560204" cy="1516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8F050A3E-463E-4E03-A052-079CB4BD0A4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13796" y="2193536"/>
            <a:ext cx="1116580" cy="412071"/>
          </a:xfrm>
          <a:prstGeom prst="rect">
            <a:avLst/>
          </a:prstGeom>
        </p:spPr>
      </p:pic>
      <p:pic>
        <p:nvPicPr>
          <p:cNvPr id="19" name="תמונה 18">
            <a:extLst>
              <a:ext uri="{FF2B5EF4-FFF2-40B4-BE49-F238E27FC236}">
                <a16:creationId xmlns:a16="http://schemas.microsoft.com/office/drawing/2014/main" id="{BA1F556F-13E2-4755-A3BF-F1B82E97788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16895" y="960545"/>
            <a:ext cx="709349" cy="551716"/>
          </a:xfrm>
          <a:prstGeom prst="rect">
            <a:avLst/>
          </a:prstGeom>
        </p:spPr>
      </p:pic>
      <p:pic>
        <p:nvPicPr>
          <p:cNvPr id="40" name="תמונה 39">
            <a:extLst>
              <a:ext uri="{FF2B5EF4-FFF2-40B4-BE49-F238E27FC236}">
                <a16:creationId xmlns:a16="http://schemas.microsoft.com/office/drawing/2014/main" id="{A2C0FA37-CA30-4005-8D8F-C6BB0C687EE3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0" r="12563"/>
          <a:stretch/>
        </p:blipFill>
        <p:spPr>
          <a:xfrm>
            <a:off x="4996536" y="3288791"/>
            <a:ext cx="2471122" cy="3389454"/>
          </a:xfrm>
          <a:prstGeom prst="rect">
            <a:avLst/>
          </a:prstGeom>
        </p:spPr>
      </p:pic>
      <p:sp>
        <p:nvSpPr>
          <p:cNvPr id="41" name="אליפסה 40">
            <a:extLst>
              <a:ext uri="{FF2B5EF4-FFF2-40B4-BE49-F238E27FC236}">
                <a16:creationId xmlns:a16="http://schemas.microsoft.com/office/drawing/2014/main" id="{00576F31-770C-4CAD-93DE-E3439AAEE396}"/>
              </a:ext>
            </a:extLst>
          </p:cNvPr>
          <p:cNvSpPr/>
          <p:nvPr/>
        </p:nvSpPr>
        <p:spPr>
          <a:xfrm>
            <a:off x="171449" y="5657850"/>
            <a:ext cx="1162051" cy="10953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2" name="תמונה 41">
            <a:extLst>
              <a:ext uri="{FF2B5EF4-FFF2-40B4-BE49-F238E27FC236}">
                <a16:creationId xmlns:a16="http://schemas.microsoft.com/office/drawing/2014/main" id="{1D9EE3E6-100D-4D27-B189-40DC128E68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401" r="20189" b="10525"/>
          <a:stretch/>
        </p:blipFill>
        <p:spPr>
          <a:xfrm>
            <a:off x="923980" y="5857842"/>
            <a:ext cx="409520" cy="57933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C35EBF6-6056-4BB8-A975-B2F43060679D}"/>
              </a:ext>
            </a:extLst>
          </p:cNvPr>
          <p:cNvSpPr txBox="1"/>
          <p:nvPr/>
        </p:nvSpPr>
        <p:spPr>
          <a:xfrm>
            <a:off x="42716" y="5903322"/>
            <a:ext cx="982865" cy="61350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ts val="2000"/>
              </a:lnSpc>
            </a:pPr>
            <a:r>
              <a:rPr lang="en-US" sz="2200" dirty="0">
                <a:solidFill>
                  <a:schemeClr val="bg1"/>
                </a:solidFill>
              </a:rPr>
              <a:t>Gift a</a:t>
            </a:r>
          </a:p>
          <a:p>
            <a:pPr>
              <a:lnSpc>
                <a:spcPts val="2000"/>
              </a:lnSpc>
            </a:pPr>
            <a:r>
              <a:rPr lang="en-US" sz="2200" dirty="0">
                <a:solidFill>
                  <a:srgbClr val="FF00FF"/>
                </a:solidFill>
              </a:rPr>
              <a:t>S</a:t>
            </a:r>
            <a:r>
              <a:rPr lang="en-US" sz="2200" dirty="0">
                <a:solidFill>
                  <a:schemeClr val="bg1"/>
                </a:solidFill>
              </a:rPr>
              <a:t>tock</a:t>
            </a:r>
            <a:endParaRPr lang="he-IL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33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50000"/>
              </a:schemeClr>
            </a:gs>
            <a:gs pos="74000">
              <a:schemeClr val="bg1"/>
            </a:gs>
            <a:gs pos="83000">
              <a:srgbClr val="B464B0"/>
            </a:gs>
            <a:gs pos="100000">
              <a:schemeClr val="bg2">
                <a:lumMod val="9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אליפסה 1">
            <a:extLst>
              <a:ext uri="{FF2B5EF4-FFF2-40B4-BE49-F238E27FC236}">
                <a16:creationId xmlns:a16="http://schemas.microsoft.com/office/drawing/2014/main" id="{E279DB7C-CB22-43F7-96E4-82D0EE84D209}"/>
              </a:ext>
            </a:extLst>
          </p:cNvPr>
          <p:cNvSpPr/>
          <p:nvPr/>
        </p:nvSpPr>
        <p:spPr>
          <a:xfrm>
            <a:off x="3777618" y="1473318"/>
            <a:ext cx="4205369" cy="3759320"/>
          </a:xfrm>
          <a:prstGeom prst="ellipse">
            <a:avLst/>
          </a:prstGeom>
          <a:solidFill>
            <a:schemeClr val="tx1"/>
          </a:solidFill>
          <a:ln w="22225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7A53ECA6-0C32-4C8E-AC9C-2E7C000882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6009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570" y="2529840"/>
            <a:ext cx="1703618" cy="1646276"/>
          </a:xfrm>
          <a:prstGeom prst="rect">
            <a:avLst/>
          </a:prstGeom>
        </p:spPr>
      </p:pic>
      <p:sp>
        <p:nvSpPr>
          <p:cNvPr id="4" name="אליפסה 3">
            <a:extLst>
              <a:ext uri="{FF2B5EF4-FFF2-40B4-BE49-F238E27FC236}">
                <a16:creationId xmlns:a16="http://schemas.microsoft.com/office/drawing/2014/main" id="{53F9FC86-98A0-445E-8553-966B7E1F7260}"/>
              </a:ext>
            </a:extLst>
          </p:cNvPr>
          <p:cNvSpPr/>
          <p:nvPr/>
        </p:nvSpPr>
        <p:spPr>
          <a:xfrm>
            <a:off x="3241877" y="1074707"/>
            <a:ext cx="5124450" cy="470858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927123DD-E3E1-480C-A121-7DE2B009D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540" y="5968335"/>
            <a:ext cx="2524125" cy="1419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E4FAF4-337F-43C1-A82B-BF9CEC8487B2}"/>
              </a:ext>
            </a:extLst>
          </p:cNvPr>
          <p:cNvSpPr txBox="1"/>
          <p:nvPr/>
        </p:nvSpPr>
        <p:spPr>
          <a:xfrm>
            <a:off x="4201886" y="2764511"/>
            <a:ext cx="2177414" cy="141160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ts val="5000"/>
              </a:lnSpc>
            </a:pPr>
            <a:r>
              <a:rPr lang="en-US" sz="6000" dirty="0">
                <a:solidFill>
                  <a:schemeClr val="bg1"/>
                </a:solidFill>
              </a:rPr>
              <a:t>Gift a</a:t>
            </a:r>
          </a:p>
          <a:p>
            <a:pPr>
              <a:lnSpc>
                <a:spcPts val="5000"/>
              </a:lnSpc>
            </a:pPr>
            <a:r>
              <a:rPr lang="en-US" sz="6000" dirty="0">
                <a:solidFill>
                  <a:srgbClr val="FF00FF"/>
                </a:solidFill>
              </a:rPr>
              <a:t>S</a:t>
            </a:r>
            <a:r>
              <a:rPr lang="en-US" sz="6000" dirty="0">
                <a:solidFill>
                  <a:schemeClr val="bg1"/>
                </a:solidFill>
              </a:rPr>
              <a:t>tock</a:t>
            </a:r>
            <a:endParaRPr lang="he-IL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20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אליפסה 1">
            <a:extLst>
              <a:ext uri="{FF2B5EF4-FFF2-40B4-BE49-F238E27FC236}">
                <a16:creationId xmlns:a16="http://schemas.microsoft.com/office/drawing/2014/main" id="{E279DB7C-CB22-43F7-96E4-82D0EE84D209}"/>
              </a:ext>
            </a:extLst>
          </p:cNvPr>
          <p:cNvSpPr/>
          <p:nvPr/>
        </p:nvSpPr>
        <p:spPr>
          <a:xfrm>
            <a:off x="7545226" y="1781546"/>
            <a:ext cx="1987478" cy="187498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3CBC83A2-171F-457B-B623-D909B3CD0443}"/>
              </a:ext>
            </a:extLst>
          </p:cNvPr>
          <p:cNvSpPr/>
          <p:nvPr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CF0CE9-4ED5-4732-8754-124A7F2E71E4}"/>
              </a:ext>
            </a:extLst>
          </p:cNvPr>
          <p:cNvSpPr txBox="1"/>
          <p:nvPr/>
        </p:nvSpPr>
        <p:spPr>
          <a:xfrm>
            <a:off x="2659296" y="2126996"/>
            <a:ext cx="561975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000" b="1" dirty="0"/>
              <a:t> מתנה עם ערך</a:t>
            </a:r>
          </a:p>
          <a:p>
            <a:pPr algn="ctr"/>
            <a:r>
              <a:rPr lang="he-IL" sz="3000" b="1" dirty="0"/>
              <a:t>חינוך פיננסי מגיל צעיר</a:t>
            </a: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E16076A1-376E-4C0E-96DF-AF0AF6DBB9E9}"/>
              </a:ext>
            </a:extLst>
          </p:cNvPr>
          <p:cNvSpPr/>
          <p:nvPr/>
        </p:nvSpPr>
        <p:spPr>
          <a:xfrm>
            <a:off x="0" y="6372225"/>
            <a:ext cx="12192000" cy="104775"/>
          </a:xfrm>
          <a:prstGeom prst="rect">
            <a:avLst/>
          </a:prstGeom>
          <a:solidFill>
            <a:srgbClr val="FF00FF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סימן חיסור 12">
            <a:extLst>
              <a:ext uri="{FF2B5EF4-FFF2-40B4-BE49-F238E27FC236}">
                <a16:creationId xmlns:a16="http://schemas.microsoft.com/office/drawing/2014/main" id="{AC0D4264-1F38-44D6-9465-A403F4D96E80}"/>
              </a:ext>
            </a:extLst>
          </p:cNvPr>
          <p:cNvSpPr/>
          <p:nvPr/>
        </p:nvSpPr>
        <p:spPr>
          <a:xfrm>
            <a:off x="3305512" y="2611930"/>
            <a:ext cx="4205936" cy="107107"/>
          </a:xfrm>
          <a:prstGeom prst="mathMinus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4" name="אליפסה 13">
            <a:extLst>
              <a:ext uri="{FF2B5EF4-FFF2-40B4-BE49-F238E27FC236}">
                <a16:creationId xmlns:a16="http://schemas.microsoft.com/office/drawing/2014/main" id="{6FE3E96A-9313-441B-8760-C912F3018B4E}"/>
              </a:ext>
            </a:extLst>
          </p:cNvPr>
          <p:cNvSpPr/>
          <p:nvPr/>
        </p:nvSpPr>
        <p:spPr>
          <a:xfrm>
            <a:off x="171449" y="5657850"/>
            <a:ext cx="1162051" cy="10953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27797458-C4A7-42FC-9AB5-70E67D78D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608" y="5957590"/>
            <a:ext cx="2524125" cy="141982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74CE9564-E401-4695-8A51-24B099A151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401" r="20189" b="10525"/>
          <a:stretch/>
        </p:blipFill>
        <p:spPr>
          <a:xfrm>
            <a:off x="8722940" y="2243349"/>
            <a:ext cx="603939" cy="758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351A60-CA51-470F-984F-4625A40E1172}"/>
              </a:ext>
            </a:extLst>
          </p:cNvPr>
          <p:cNvSpPr txBox="1"/>
          <p:nvPr/>
        </p:nvSpPr>
        <p:spPr>
          <a:xfrm>
            <a:off x="7511448" y="2347251"/>
            <a:ext cx="1322495" cy="7585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ts val="2500"/>
              </a:lnSpc>
            </a:pPr>
            <a:r>
              <a:rPr lang="en-US" sz="3200" b="1" dirty="0">
                <a:solidFill>
                  <a:schemeClr val="bg1"/>
                </a:solidFill>
              </a:rPr>
              <a:t>Gift a</a:t>
            </a:r>
          </a:p>
          <a:p>
            <a:pPr>
              <a:lnSpc>
                <a:spcPts val="2500"/>
              </a:lnSpc>
            </a:pPr>
            <a:r>
              <a:rPr lang="en-US" sz="3200" b="1" dirty="0">
                <a:solidFill>
                  <a:srgbClr val="FF00FF"/>
                </a:solidFill>
              </a:rPr>
              <a:t>S</a:t>
            </a:r>
            <a:r>
              <a:rPr lang="en-US" sz="3200" b="1" dirty="0">
                <a:solidFill>
                  <a:schemeClr val="bg1"/>
                </a:solidFill>
              </a:rPr>
              <a:t>tock</a:t>
            </a:r>
            <a:endParaRPr lang="he-IL" sz="3200" b="1" dirty="0">
              <a:solidFill>
                <a:schemeClr val="bg1"/>
              </a:solidFill>
            </a:endParaRPr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DA2E008A-C086-4040-A436-1AC154EB81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401" r="20189" b="10525"/>
          <a:stretch/>
        </p:blipFill>
        <p:spPr>
          <a:xfrm>
            <a:off x="923980" y="5857842"/>
            <a:ext cx="409520" cy="57933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79E827-93E8-4CA6-95C8-6259B0B6EFE7}"/>
              </a:ext>
            </a:extLst>
          </p:cNvPr>
          <p:cNvSpPr txBox="1"/>
          <p:nvPr/>
        </p:nvSpPr>
        <p:spPr>
          <a:xfrm>
            <a:off x="42716" y="5903322"/>
            <a:ext cx="982865" cy="61350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ts val="2000"/>
              </a:lnSpc>
            </a:pPr>
            <a:r>
              <a:rPr lang="en-US" sz="2200" dirty="0">
                <a:solidFill>
                  <a:schemeClr val="bg1"/>
                </a:solidFill>
              </a:rPr>
              <a:t>Gift a</a:t>
            </a:r>
          </a:p>
          <a:p>
            <a:pPr>
              <a:lnSpc>
                <a:spcPts val="2000"/>
              </a:lnSpc>
            </a:pPr>
            <a:r>
              <a:rPr lang="en-US" sz="2200" dirty="0">
                <a:solidFill>
                  <a:srgbClr val="FF00FF"/>
                </a:solidFill>
              </a:rPr>
              <a:t>S</a:t>
            </a:r>
            <a:r>
              <a:rPr lang="en-US" sz="2200" dirty="0">
                <a:solidFill>
                  <a:schemeClr val="bg1"/>
                </a:solidFill>
              </a:rPr>
              <a:t>tock</a:t>
            </a:r>
            <a:endParaRPr lang="he-IL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843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מלבן 9">
            <a:extLst>
              <a:ext uri="{FF2B5EF4-FFF2-40B4-BE49-F238E27FC236}">
                <a16:creationId xmlns:a16="http://schemas.microsoft.com/office/drawing/2014/main" id="{3CBC83A2-171F-457B-B623-D909B3CD0443}"/>
              </a:ext>
            </a:extLst>
          </p:cNvPr>
          <p:cNvSpPr/>
          <p:nvPr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E16076A1-376E-4C0E-96DF-AF0AF6DBB9E9}"/>
              </a:ext>
            </a:extLst>
          </p:cNvPr>
          <p:cNvSpPr/>
          <p:nvPr/>
        </p:nvSpPr>
        <p:spPr>
          <a:xfrm>
            <a:off x="0" y="6372225"/>
            <a:ext cx="12192000" cy="104775"/>
          </a:xfrm>
          <a:prstGeom prst="rect">
            <a:avLst/>
          </a:prstGeom>
          <a:solidFill>
            <a:srgbClr val="FF00FF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2EE95-037E-4BF4-88A9-CB8FE3BA07B0}"/>
              </a:ext>
            </a:extLst>
          </p:cNvPr>
          <p:cNvSpPr txBox="1"/>
          <p:nvPr/>
        </p:nvSpPr>
        <p:spPr>
          <a:xfrm>
            <a:off x="752474" y="868680"/>
            <a:ext cx="7200900" cy="498598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600" b="1" dirty="0">
                <a:solidFill>
                  <a:srgbClr val="FF00FF"/>
                </a:solidFill>
              </a:rPr>
              <a:t>ההזדמנות</a:t>
            </a:r>
          </a:p>
          <a:p>
            <a:endParaRPr lang="he-IL" sz="2400" b="1" dirty="0">
              <a:solidFill>
                <a:srgbClr val="FF00FF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he-IL" dirty="0"/>
              <a:t>פרויקט פיננסי + חינוך פיננסי היושב על תשתית מסלקה קיימת (העברות/עסקאות מחוץ לבורסה)</a:t>
            </a:r>
          </a:p>
          <a:p>
            <a:endParaRPr lang="he-IL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he-IL" dirty="0"/>
              <a:t>חינוך פיננסי תוך מתן כלים לציבור הישראלי, על מנת שיוכל לנהל את כספיו וחסכונותיו באחריות עם פוטנציאל לעתיד כלכלי טוב יותר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he-IL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he-IL" b="1" dirty="0"/>
              <a:t>חינוך פיננסי החל מגיל צעיר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he-IL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he-IL" b="1" dirty="0"/>
              <a:t>חינוך להשקעה לטווח ארוך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he-IL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he-IL" dirty="0"/>
              <a:t>הכנסה לבורסה כתוצאה מ</a:t>
            </a:r>
            <a:r>
              <a:rPr lang="he-IL" b="1" dirty="0"/>
              <a:t>הגדלת מספר החשבונות החדשים</a:t>
            </a:r>
          </a:p>
          <a:p>
            <a:endParaRPr lang="he-IL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he-IL" dirty="0"/>
              <a:t>הכנסה לבורסה כתוצאה </a:t>
            </a:r>
            <a:r>
              <a:rPr lang="he-IL" dirty="0" err="1"/>
              <a:t>מלידים</a:t>
            </a:r>
            <a:r>
              <a:rPr lang="he-IL" dirty="0"/>
              <a:t> לחברי הבורסה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he-IL" dirty="0"/>
          </a:p>
          <a:p>
            <a:endParaRPr lang="he-IL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4199D94D-EDB4-4277-A722-B65A076FD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012" y="1536579"/>
            <a:ext cx="2828925" cy="4241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24C9B4EC-7968-4218-A753-5A4D93812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5" y="5957590"/>
            <a:ext cx="2524125" cy="1419820"/>
          </a:xfrm>
          <a:prstGeom prst="rect">
            <a:avLst/>
          </a:prstGeom>
        </p:spPr>
      </p:pic>
      <p:sp>
        <p:nvSpPr>
          <p:cNvPr id="18" name="אליפסה 17">
            <a:extLst>
              <a:ext uri="{FF2B5EF4-FFF2-40B4-BE49-F238E27FC236}">
                <a16:creationId xmlns:a16="http://schemas.microsoft.com/office/drawing/2014/main" id="{54BAAC99-18BC-47C6-97B4-DC92E41A2AD4}"/>
              </a:ext>
            </a:extLst>
          </p:cNvPr>
          <p:cNvSpPr/>
          <p:nvPr/>
        </p:nvSpPr>
        <p:spPr>
          <a:xfrm>
            <a:off x="171449" y="5657850"/>
            <a:ext cx="1162051" cy="10953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8B91A59A-E32E-4544-9CDA-F141DDEEFA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401" r="20189" b="10525"/>
          <a:stretch/>
        </p:blipFill>
        <p:spPr>
          <a:xfrm>
            <a:off x="923980" y="5857842"/>
            <a:ext cx="409520" cy="57933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519862-9ADA-4D18-A0C4-3775F016EFF3}"/>
              </a:ext>
            </a:extLst>
          </p:cNvPr>
          <p:cNvSpPr txBox="1"/>
          <p:nvPr/>
        </p:nvSpPr>
        <p:spPr>
          <a:xfrm>
            <a:off x="42716" y="5903322"/>
            <a:ext cx="982865" cy="61350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ts val="2000"/>
              </a:lnSpc>
            </a:pPr>
            <a:r>
              <a:rPr lang="en-US" sz="2200" dirty="0">
                <a:solidFill>
                  <a:schemeClr val="bg1"/>
                </a:solidFill>
              </a:rPr>
              <a:t>Gift a</a:t>
            </a:r>
          </a:p>
          <a:p>
            <a:pPr>
              <a:lnSpc>
                <a:spcPts val="2000"/>
              </a:lnSpc>
            </a:pPr>
            <a:r>
              <a:rPr lang="en-US" sz="2200" dirty="0">
                <a:solidFill>
                  <a:srgbClr val="FF00FF"/>
                </a:solidFill>
              </a:rPr>
              <a:t>S</a:t>
            </a:r>
            <a:r>
              <a:rPr lang="en-US" sz="2200" dirty="0">
                <a:solidFill>
                  <a:schemeClr val="bg1"/>
                </a:solidFill>
              </a:rPr>
              <a:t>tock</a:t>
            </a:r>
            <a:endParaRPr lang="he-IL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01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תמונה 19">
            <a:extLst>
              <a:ext uri="{FF2B5EF4-FFF2-40B4-BE49-F238E27FC236}">
                <a16:creationId xmlns:a16="http://schemas.microsoft.com/office/drawing/2014/main" id="{0A14C77D-1639-4B93-A744-B1EEC0B27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21" r="25429"/>
          <a:stretch/>
        </p:blipFill>
        <p:spPr>
          <a:xfrm>
            <a:off x="11205407" y="0"/>
            <a:ext cx="1024258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3CBC83A2-171F-457B-B623-D909B3CD0443}"/>
              </a:ext>
            </a:extLst>
          </p:cNvPr>
          <p:cNvSpPr/>
          <p:nvPr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E16076A1-376E-4C0E-96DF-AF0AF6DBB9E9}"/>
              </a:ext>
            </a:extLst>
          </p:cNvPr>
          <p:cNvSpPr/>
          <p:nvPr/>
        </p:nvSpPr>
        <p:spPr>
          <a:xfrm>
            <a:off x="0" y="6372225"/>
            <a:ext cx="12192000" cy="104775"/>
          </a:xfrm>
          <a:prstGeom prst="rect">
            <a:avLst/>
          </a:prstGeom>
          <a:solidFill>
            <a:srgbClr val="FF00FF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2EE95-037E-4BF4-88A9-CB8FE3BA07B0}"/>
              </a:ext>
            </a:extLst>
          </p:cNvPr>
          <p:cNvSpPr txBox="1"/>
          <p:nvPr/>
        </p:nvSpPr>
        <p:spPr>
          <a:xfrm>
            <a:off x="1138661" y="411779"/>
            <a:ext cx="9353550" cy="418576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400" b="1" dirty="0">
                <a:solidFill>
                  <a:srgbClr val="FF00FF"/>
                </a:solidFill>
              </a:rPr>
              <a:t>הפתרון - </a:t>
            </a:r>
            <a:r>
              <a:rPr lang="en-US" sz="3000" b="1" dirty="0">
                <a:solidFill>
                  <a:srgbClr val="FF00FF"/>
                </a:solidFill>
              </a:rPr>
              <a:t>Gift a Stock</a:t>
            </a:r>
            <a:endParaRPr lang="he-IL" sz="3000" b="1" dirty="0">
              <a:solidFill>
                <a:srgbClr val="FF00FF"/>
              </a:solidFill>
            </a:endParaRPr>
          </a:p>
          <a:p>
            <a:endParaRPr lang="he-IL" sz="2400" b="1" dirty="0">
              <a:solidFill>
                <a:srgbClr val="FF00FF"/>
              </a:solidFill>
            </a:endParaRPr>
          </a:p>
          <a:p>
            <a:pPr algn="ctr"/>
            <a:r>
              <a:rPr lang="he-IL" sz="2600" b="1" dirty="0"/>
              <a:t>הענקת מניות במתנה בפלטפורמה קלה ונגישה</a:t>
            </a:r>
          </a:p>
          <a:p>
            <a:endParaRPr lang="he-IL" sz="2400" b="1" dirty="0">
              <a:solidFill>
                <a:srgbClr val="FF00FF"/>
              </a:solidFill>
            </a:endParaRPr>
          </a:p>
          <a:p>
            <a:endParaRPr lang="he-IL" sz="2400" b="1" dirty="0">
              <a:solidFill>
                <a:srgbClr val="FF00FF"/>
              </a:solidFill>
            </a:endParaRPr>
          </a:p>
          <a:p>
            <a:endParaRPr lang="he-IL" sz="2400" b="1" dirty="0">
              <a:solidFill>
                <a:srgbClr val="FF00FF"/>
              </a:solidFill>
            </a:endParaRPr>
          </a:p>
          <a:p>
            <a:endParaRPr lang="he-IL" sz="2400" b="1" dirty="0">
              <a:solidFill>
                <a:srgbClr val="FF00FF"/>
              </a:solidFill>
            </a:endParaRPr>
          </a:p>
          <a:p>
            <a:endParaRPr lang="he-IL" sz="2400" b="1" dirty="0">
              <a:solidFill>
                <a:srgbClr val="FF00FF"/>
              </a:solidFill>
            </a:endParaRPr>
          </a:p>
          <a:p>
            <a:endParaRPr lang="he-IL" sz="2400" b="1" dirty="0">
              <a:solidFill>
                <a:srgbClr val="FF00FF"/>
              </a:solidFill>
            </a:endParaRPr>
          </a:p>
          <a:p>
            <a:endParaRPr lang="he-IL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he-IL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9AB40E51-70E7-46C7-8BB2-A6B6D1F786B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67" y="3462443"/>
            <a:ext cx="1362550" cy="933450"/>
          </a:xfrm>
          <a:prstGeom prst="roundRect">
            <a:avLst>
              <a:gd name="adj" fmla="val 4167"/>
            </a:avLst>
          </a:prstGeom>
          <a:solidFill>
            <a:srgbClr val="FF00FF"/>
          </a:solidFill>
          <a:ln w="76200" cap="sq">
            <a:solidFill>
              <a:srgbClr val="B464B0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5" name="מלבן 14">
            <a:extLst>
              <a:ext uri="{FF2B5EF4-FFF2-40B4-BE49-F238E27FC236}">
                <a16:creationId xmlns:a16="http://schemas.microsoft.com/office/drawing/2014/main" id="{0DC94E05-AD72-4139-8721-A4BD365C34E3}"/>
              </a:ext>
            </a:extLst>
          </p:cNvPr>
          <p:cNvSpPr/>
          <p:nvPr/>
        </p:nvSpPr>
        <p:spPr>
          <a:xfrm>
            <a:off x="2565416" y="2552304"/>
            <a:ext cx="2378529" cy="1959830"/>
          </a:xfrm>
          <a:prstGeom prst="rect">
            <a:avLst/>
          </a:prstGeom>
          <a:gradFill>
            <a:gsLst>
              <a:gs pos="49000">
                <a:srgbClr val="B464B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>
              <a:gsLst>
                <a:gs pos="0">
                  <a:srgbClr val="B464B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/>
          </a:p>
        </p:txBody>
      </p:sp>
      <p:sp>
        <p:nvSpPr>
          <p:cNvPr id="16" name="הסבר: חץ ימינה 15">
            <a:extLst>
              <a:ext uri="{FF2B5EF4-FFF2-40B4-BE49-F238E27FC236}">
                <a16:creationId xmlns:a16="http://schemas.microsoft.com/office/drawing/2014/main" id="{976A7416-68FB-4C02-98EC-5A5B0C9A504C}"/>
              </a:ext>
            </a:extLst>
          </p:cNvPr>
          <p:cNvSpPr/>
          <p:nvPr/>
        </p:nvSpPr>
        <p:spPr>
          <a:xfrm rot="10800000">
            <a:off x="6896100" y="2552304"/>
            <a:ext cx="2971800" cy="1959830"/>
          </a:xfrm>
          <a:prstGeom prst="rightArrowCallout">
            <a:avLst/>
          </a:prstGeom>
          <a:gradFill>
            <a:gsLst>
              <a:gs pos="41884">
                <a:srgbClr val="AF98CD"/>
              </a:gs>
              <a:gs pos="0">
                <a:srgbClr val="B464B0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>
              <a:gsLst>
                <a:gs pos="0">
                  <a:srgbClr val="B464B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0E0F9F-B750-405C-8F47-2F40C4F505CD}"/>
              </a:ext>
            </a:extLst>
          </p:cNvPr>
          <p:cNvSpPr txBox="1"/>
          <p:nvPr/>
        </p:nvSpPr>
        <p:spPr>
          <a:xfrm>
            <a:off x="3145057" y="3230028"/>
            <a:ext cx="111761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lvl="0" rtl="0">
              <a:defRPr/>
            </a:pPr>
            <a:r>
              <a:rPr lang="he-IL" sz="3200" b="1" dirty="0">
                <a:solidFill>
                  <a:schemeClr val="tx2">
                    <a:lumMod val="75000"/>
                  </a:schemeClr>
                </a:solidFill>
                <a:latin typeface="Rubik Black" panose="00000A00000000000000" pitchFamily="2" charset="-79"/>
                <a:cs typeface="Rubik Black" panose="00000A00000000000000" pitchFamily="2" charset="-79"/>
              </a:rPr>
              <a:t>מקבל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8DB34A-CD97-456A-942E-5BAA26A159B8}"/>
              </a:ext>
            </a:extLst>
          </p:cNvPr>
          <p:cNvSpPr txBox="1"/>
          <p:nvPr/>
        </p:nvSpPr>
        <p:spPr>
          <a:xfrm>
            <a:off x="8421882" y="3231495"/>
            <a:ext cx="1172116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lvl="0" rtl="0">
              <a:defRPr/>
            </a:pPr>
            <a:r>
              <a:rPr lang="he-IL" sz="3200" b="1" dirty="0">
                <a:latin typeface="Rubik Black" panose="00000A00000000000000" pitchFamily="2" charset="-79"/>
                <a:cs typeface="Rubik Black" panose="00000A00000000000000" pitchFamily="2" charset="-79"/>
              </a:rPr>
              <a:t>מעניק</a:t>
            </a:r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4D91F69D-1601-4C8A-AB1C-14C93000F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540" y="5968335"/>
            <a:ext cx="2524125" cy="1419820"/>
          </a:xfrm>
          <a:prstGeom prst="rect">
            <a:avLst/>
          </a:prstGeom>
        </p:spPr>
      </p:pic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AAD3C034-E09A-4A60-B24A-940E2BB121A0}"/>
              </a:ext>
            </a:extLst>
          </p:cNvPr>
          <p:cNvSpPr/>
          <p:nvPr/>
        </p:nvSpPr>
        <p:spPr>
          <a:xfrm>
            <a:off x="5414725" y="2552304"/>
            <a:ext cx="1362550" cy="77869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69790DF-6FE3-4113-83BA-262A786593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692" y="2475980"/>
            <a:ext cx="912616" cy="912616"/>
          </a:xfrm>
          <a:prstGeom prst="rect">
            <a:avLst/>
          </a:prstGeom>
        </p:spPr>
      </p:pic>
      <p:sp>
        <p:nvSpPr>
          <p:cNvPr id="24" name="אליפסה 23">
            <a:extLst>
              <a:ext uri="{FF2B5EF4-FFF2-40B4-BE49-F238E27FC236}">
                <a16:creationId xmlns:a16="http://schemas.microsoft.com/office/drawing/2014/main" id="{40464978-2FA1-415C-A520-64210F0718C7}"/>
              </a:ext>
            </a:extLst>
          </p:cNvPr>
          <p:cNvSpPr/>
          <p:nvPr/>
        </p:nvSpPr>
        <p:spPr>
          <a:xfrm>
            <a:off x="171449" y="5657850"/>
            <a:ext cx="1162051" cy="10953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5" name="תמונה 24">
            <a:extLst>
              <a:ext uri="{FF2B5EF4-FFF2-40B4-BE49-F238E27FC236}">
                <a16:creationId xmlns:a16="http://schemas.microsoft.com/office/drawing/2014/main" id="{6667A06E-8D22-4D5E-B652-13A85002AF1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401" r="20189" b="10525"/>
          <a:stretch/>
        </p:blipFill>
        <p:spPr>
          <a:xfrm>
            <a:off x="923980" y="5857842"/>
            <a:ext cx="409520" cy="57933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7910222-E1B8-4D7D-AD7A-6EB3D5C711DA}"/>
              </a:ext>
            </a:extLst>
          </p:cNvPr>
          <p:cNvSpPr txBox="1"/>
          <p:nvPr/>
        </p:nvSpPr>
        <p:spPr>
          <a:xfrm>
            <a:off x="42716" y="5903322"/>
            <a:ext cx="982865" cy="61350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ts val="2000"/>
              </a:lnSpc>
            </a:pPr>
            <a:r>
              <a:rPr lang="en-US" sz="2200" dirty="0">
                <a:solidFill>
                  <a:schemeClr val="bg1"/>
                </a:solidFill>
              </a:rPr>
              <a:t>Gift a</a:t>
            </a:r>
          </a:p>
          <a:p>
            <a:pPr>
              <a:lnSpc>
                <a:spcPts val="2000"/>
              </a:lnSpc>
            </a:pPr>
            <a:r>
              <a:rPr lang="en-US" sz="2200" dirty="0">
                <a:solidFill>
                  <a:srgbClr val="FF00FF"/>
                </a:solidFill>
              </a:rPr>
              <a:t>S</a:t>
            </a:r>
            <a:r>
              <a:rPr lang="en-US" sz="2200" dirty="0">
                <a:solidFill>
                  <a:schemeClr val="bg1"/>
                </a:solidFill>
              </a:rPr>
              <a:t>tock</a:t>
            </a:r>
            <a:endParaRPr lang="he-IL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93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תמונה 55">
            <a:extLst>
              <a:ext uri="{FF2B5EF4-FFF2-40B4-BE49-F238E27FC236}">
                <a16:creationId xmlns:a16="http://schemas.microsoft.com/office/drawing/2014/main" id="{70FBF3C6-B596-4B99-B995-A408A0AD34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4" r="37648"/>
          <a:stretch/>
        </p:blipFill>
        <p:spPr>
          <a:xfrm>
            <a:off x="11009959" y="-16368"/>
            <a:ext cx="1162051" cy="6424613"/>
          </a:xfrm>
          <a:prstGeom prst="rect">
            <a:avLst/>
          </a:prstGeom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3CBC83A2-171F-457B-B623-D909B3CD0443}"/>
              </a:ext>
            </a:extLst>
          </p:cNvPr>
          <p:cNvSpPr/>
          <p:nvPr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E16076A1-376E-4C0E-96DF-AF0AF6DBB9E9}"/>
              </a:ext>
            </a:extLst>
          </p:cNvPr>
          <p:cNvSpPr/>
          <p:nvPr/>
        </p:nvSpPr>
        <p:spPr>
          <a:xfrm>
            <a:off x="0" y="6372225"/>
            <a:ext cx="12192000" cy="104775"/>
          </a:xfrm>
          <a:prstGeom prst="rect">
            <a:avLst/>
          </a:prstGeom>
          <a:solidFill>
            <a:srgbClr val="FF00FF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2EE95-037E-4BF4-88A9-CB8FE3BA07B0}"/>
              </a:ext>
            </a:extLst>
          </p:cNvPr>
          <p:cNvSpPr txBox="1"/>
          <p:nvPr/>
        </p:nvSpPr>
        <p:spPr>
          <a:xfrm>
            <a:off x="1349026" y="86208"/>
            <a:ext cx="9353550" cy="477053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500" b="1" dirty="0">
                <a:solidFill>
                  <a:srgbClr val="FF00FF"/>
                </a:solidFill>
              </a:rPr>
              <a:t>מי יכול להעניק במתנה ני"ע ב- </a:t>
            </a:r>
            <a:r>
              <a:rPr lang="en-US" sz="3500" b="1" dirty="0">
                <a:solidFill>
                  <a:srgbClr val="FF00FF"/>
                </a:solidFill>
              </a:rPr>
              <a:t>Gift a Stock</a:t>
            </a:r>
            <a:r>
              <a:rPr lang="he-IL" sz="3500" b="1" dirty="0">
                <a:solidFill>
                  <a:srgbClr val="FF00FF"/>
                </a:solidFill>
              </a:rPr>
              <a:t>?</a:t>
            </a: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r>
              <a:rPr lang="he-IL" sz="3500" b="1" dirty="0">
                <a:solidFill>
                  <a:srgbClr val="FF00FF"/>
                </a:solidFill>
              </a:rPr>
              <a:t>למי ניתן להעניק מתנת ני"ע ב- </a:t>
            </a:r>
            <a:r>
              <a:rPr lang="en-US" sz="3500" b="1" dirty="0">
                <a:solidFill>
                  <a:srgbClr val="FF00FF"/>
                </a:solidFill>
              </a:rPr>
              <a:t>Gift a Stock</a:t>
            </a:r>
            <a:r>
              <a:rPr lang="he-IL" sz="3500" b="1" dirty="0">
                <a:solidFill>
                  <a:srgbClr val="FF00FF"/>
                </a:solidFill>
              </a:rPr>
              <a:t> ?</a:t>
            </a: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dirty="0"/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he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D8F184-40AA-4880-8141-206DDF40A4BF}"/>
              </a:ext>
            </a:extLst>
          </p:cNvPr>
          <p:cNvSpPr txBox="1"/>
          <p:nvPr/>
        </p:nvSpPr>
        <p:spPr>
          <a:xfrm>
            <a:off x="5014489" y="4480282"/>
            <a:ext cx="1371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>
                <a:solidFill>
                  <a:schemeClr val="bg1"/>
                </a:solidFill>
              </a:rPr>
              <a:t>משפחה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E205E289-86C9-4F16-8314-032138B2E4AB}"/>
              </a:ext>
            </a:extLst>
          </p:cNvPr>
          <p:cNvSpPr/>
          <p:nvPr/>
        </p:nvSpPr>
        <p:spPr>
          <a:xfrm>
            <a:off x="8308289" y="2274242"/>
            <a:ext cx="1272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ubik Medium" panose="00000600000000000000" pitchFamily="2" charset="-79"/>
                <a:cs typeface="Rubik Medium" panose="00000600000000000000" pitchFamily="2" charset="-79"/>
              </a:rPr>
              <a:t>חברים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ubik Medium" panose="00000600000000000000" pitchFamily="2" charset="-79"/>
              <a:cs typeface="Rubik Medium" panose="00000600000000000000" pitchFamily="2" charset="-79"/>
            </a:endParaRP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832961B3-D5F6-4682-B7BA-0873B67D1565}"/>
              </a:ext>
            </a:extLst>
          </p:cNvPr>
          <p:cNvSpPr/>
          <p:nvPr/>
        </p:nvSpPr>
        <p:spPr>
          <a:xfrm>
            <a:off x="8460689" y="2426642"/>
            <a:ext cx="1272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ubik Medium" panose="00000600000000000000" pitchFamily="2" charset="-79"/>
                <a:cs typeface="Rubik Medium" panose="00000600000000000000" pitchFamily="2" charset="-79"/>
              </a:rPr>
              <a:t>חברים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ubik Medium" panose="00000600000000000000" pitchFamily="2" charset="-79"/>
              <a:cs typeface="Rubik Medium" panose="00000600000000000000" pitchFamily="2" charset="-79"/>
            </a:endParaRPr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08A37B1B-0BE6-43C5-AE28-832159D2021C}"/>
              </a:ext>
            </a:extLst>
          </p:cNvPr>
          <p:cNvSpPr/>
          <p:nvPr/>
        </p:nvSpPr>
        <p:spPr>
          <a:xfrm>
            <a:off x="8613089" y="2579042"/>
            <a:ext cx="12722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ubik Medium" panose="00000600000000000000" pitchFamily="2" charset="-79"/>
                <a:cs typeface="Rubik Medium" panose="00000600000000000000" pitchFamily="2" charset="-79"/>
              </a:rPr>
              <a:t>חברים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ubik Medium" panose="00000600000000000000" pitchFamily="2" charset="-79"/>
              <a:cs typeface="Rubik Medium" panose="00000600000000000000" pitchFamily="2" charset="-79"/>
            </a:endParaRPr>
          </a:p>
        </p:txBody>
      </p:sp>
      <p:sp>
        <p:nvSpPr>
          <p:cNvPr id="39" name="Oval 13">
            <a:extLst>
              <a:ext uri="{FF2B5EF4-FFF2-40B4-BE49-F238E27FC236}">
                <a16:creationId xmlns:a16="http://schemas.microsoft.com/office/drawing/2014/main" id="{6E3CE7FC-1F0C-4AEC-A9CD-C612E00BDAD4}"/>
              </a:ext>
            </a:extLst>
          </p:cNvPr>
          <p:cNvSpPr/>
          <p:nvPr/>
        </p:nvSpPr>
        <p:spPr>
          <a:xfrm rot="8100000">
            <a:off x="8428045" y="4125864"/>
            <a:ext cx="1819744" cy="1828242"/>
          </a:xfrm>
          <a:prstGeom prst="ellipse">
            <a:avLst/>
          </a:prstGeom>
          <a:gradFill flip="none" rotWithShape="1">
            <a:gsLst>
              <a:gs pos="100000">
                <a:srgbClr val="1B49BE"/>
              </a:gs>
              <a:gs pos="0">
                <a:srgbClr val="29DFC3"/>
              </a:gs>
              <a:gs pos="53000">
                <a:srgbClr val="AB55F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EF2BF249-7FAD-4191-97E5-9FD638888C55}"/>
              </a:ext>
            </a:extLst>
          </p:cNvPr>
          <p:cNvSpPr/>
          <p:nvPr/>
        </p:nvSpPr>
        <p:spPr>
          <a:xfrm>
            <a:off x="8729534" y="4595689"/>
            <a:ext cx="12341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ubik Medium" panose="00000600000000000000" pitchFamily="2" charset="-79"/>
                <a:cs typeface="Rubik Medium" panose="00000600000000000000" pitchFamily="2" charset="-79"/>
              </a:rPr>
              <a:t>ימי הולדת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ubik Medium" panose="00000600000000000000" pitchFamily="2" charset="-79"/>
              <a:cs typeface="Rubik Medium" panose="00000600000000000000" pitchFamily="2" charset="-79"/>
            </a:endParaRPr>
          </a:p>
        </p:txBody>
      </p:sp>
      <p:sp>
        <p:nvSpPr>
          <p:cNvPr id="41" name="Oval 13">
            <a:extLst>
              <a:ext uri="{FF2B5EF4-FFF2-40B4-BE49-F238E27FC236}">
                <a16:creationId xmlns:a16="http://schemas.microsoft.com/office/drawing/2014/main" id="{5BC34688-3065-42B4-AC6B-5DA5FBB42743}"/>
              </a:ext>
            </a:extLst>
          </p:cNvPr>
          <p:cNvSpPr/>
          <p:nvPr/>
        </p:nvSpPr>
        <p:spPr>
          <a:xfrm rot="8100000">
            <a:off x="4895101" y="1079338"/>
            <a:ext cx="1819744" cy="1828242"/>
          </a:xfrm>
          <a:prstGeom prst="ellipse">
            <a:avLst/>
          </a:prstGeom>
          <a:gradFill flip="none" rotWithShape="1">
            <a:gsLst>
              <a:gs pos="100000">
                <a:srgbClr val="1B49BE"/>
              </a:gs>
              <a:gs pos="0">
                <a:srgbClr val="29DFC3"/>
              </a:gs>
              <a:gs pos="53000">
                <a:srgbClr val="AB55F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2EADAC29-6E0F-4D7F-AE4A-8E49D2C625D2}"/>
              </a:ext>
            </a:extLst>
          </p:cNvPr>
          <p:cNvSpPr/>
          <p:nvPr/>
        </p:nvSpPr>
        <p:spPr>
          <a:xfrm>
            <a:off x="4768815" y="1410979"/>
            <a:ext cx="20723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ubik Medium" panose="00000600000000000000" pitchFamily="2" charset="-79"/>
                <a:cs typeface="Rubik Medium" panose="00000600000000000000" pitchFamily="2" charset="-79"/>
              </a:rPr>
              <a:t>בעלי חשבון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ubik Medium" panose="00000600000000000000" pitchFamily="2" charset="-79"/>
                <a:cs typeface="Rubik Medium" panose="00000600000000000000" pitchFamily="2" charset="-79"/>
              </a:rPr>
              <a:t>ניירות ערך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ubik Medium" panose="00000600000000000000" pitchFamily="2" charset="-79"/>
                <a:cs typeface="Rubik Medium" panose="00000600000000000000" pitchFamily="2" charset="-79"/>
              </a:rPr>
              <a:t>בחברי הבורסה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ubik Medium" panose="00000600000000000000" pitchFamily="2" charset="-79"/>
              <a:cs typeface="Rubik Medium" panose="00000600000000000000" pitchFamily="2" charset="-79"/>
            </a:endParaRPr>
          </a:p>
        </p:txBody>
      </p:sp>
      <p:sp>
        <p:nvSpPr>
          <p:cNvPr id="43" name="Oval 13">
            <a:extLst>
              <a:ext uri="{FF2B5EF4-FFF2-40B4-BE49-F238E27FC236}">
                <a16:creationId xmlns:a16="http://schemas.microsoft.com/office/drawing/2014/main" id="{BA65C3A4-07B0-4DDC-8EF7-CA5DD3EBC59D}"/>
              </a:ext>
            </a:extLst>
          </p:cNvPr>
          <p:cNvSpPr/>
          <p:nvPr/>
        </p:nvSpPr>
        <p:spPr>
          <a:xfrm rot="8100000">
            <a:off x="4089621" y="4148090"/>
            <a:ext cx="1819744" cy="1828242"/>
          </a:xfrm>
          <a:prstGeom prst="ellipse">
            <a:avLst/>
          </a:prstGeom>
          <a:gradFill flip="none" rotWithShape="1">
            <a:gsLst>
              <a:gs pos="100000">
                <a:srgbClr val="1B49BE"/>
              </a:gs>
              <a:gs pos="0">
                <a:srgbClr val="29DFC3"/>
              </a:gs>
              <a:gs pos="53000">
                <a:srgbClr val="AB55F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">
            <a:extLst>
              <a:ext uri="{FF2B5EF4-FFF2-40B4-BE49-F238E27FC236}">
                <a16:creationId xmlns:a16="http://schemas.microsoft.com/office/drawing/2014/main" id="{9D1FDDD9-FB32-47E2-943A-D72A9810C93E}"/>
              </a:ext>
            </a:extLst>
          </p:cNvPr>
          <p:cNvSpPr/>
          <p:nvPr/>
        </p:nvSpPr>
        <p:spPr>
          <a:xfrm>
            <a:off x="4403803" y="4680871"/>
            <a:ext cx="12341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ubik Medium" panose="00000600000000000000" pitchFamily="2" charset="-79"/>
                <a:cs typeface="Rubik Medium" panose="00000600000000000000" pitchFamily="2" charset="-79"/>
              </a:rPr>
              <a:t>ברית מילה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ubik Medium" panose="00000600000000000000" pitchFamily="2" charset="-79"/>
              <a:cs typeface="Rubik Medium" panose="00000600000000000000" pitchFamily="2" charset="-79"/>
            </a:endParaRPr>
          </a:p>
        </p:txBody>
      </p:sp>
      <p:sp>
        <p:nvSpPr>
          <p:cNvPr id="45" name="Oval 13">
            <a:extLst>
              <a:ext uri="{FF2B5EF4-FFF2-40B4-BE49-F238E27FC236}">
                <a16:creationId xmlns:a16="http://schemas.microsoft.com/office/drawing/2014/main" id="{5C57BB5B-38C5-47A1-8C7C-344D457435E8}"/>
              </a:ext>
            </a:extLst>
          </p:cNvPr>
          <p:cNvSpPr/>
          <p:nvPr/>
        </p:nvSpPr>
        <p:spPr>
          <a:xfrm rot="8100000">
            <a:off x="6349739" y="4101887"/>
            <a:ext cx="1819744" cy="1828242"/>
          </a:xfrm>
          <a:prstGeom prst="ellipse">
            <a:avLst/>
          </a:prstGeom>
          <a:gradFill flip="none" rotWithShape="1">
            <a:gsLst>
              <a:gs pos="100000">
                <a:srgbClr val="1B49BE"/>
              </a:gs>
              <a:gs pos="0">
                <a:srgbClr val="29DFC3"/>
              </a:gs>
              <a:gs pos="53000">
                <a:srgbClr val="AB55F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">
            <a:extLst>
              <a:ext uri="{FF2B5EF4-FFF2-40B4-BE49-F238E27FC236}">
                <a16:creationId xmlns:a16="http://schemas.microsoft.com/office/drawing/2014/main" id="{54D267E7-D77B-450F-B8EB-774E404F53DB}"/>
              </a:ext>
            </a:extLst>
          </p:cNvPr>
          <p:cNvSpPr/>
          <p:nvPr/>
        </p:nvSpPr>
        <p:spPr>
          <a:xfrm>
            <a:off x="6601362" y="4587636"/>
            <a:ext cx="12341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ubik Medium" panose="00000600000000000000" pitchFamily="2" charset="-79"/>
                <a:cs typeface="Rubik Medium" panose="00000600000000000000" pitchFamily="2" charset="-79"/>
              </a:rPr>
              <a:t>בר/בת מצווה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ubik Medium" panose="00000600000000000000" pitchFamily="2" charset="-79"/>
              <a:cs typeface="Rubik Medium" panose="00000600000000000000" pitchFamily="2" charset="-79"/>
            </a:endParaRPr>
          </a:p>
        </p:txBody>
      </p:sp>
      <p:sp>
        <p:nvSpPr>
          <p:cNvPr id="47" name="Oval 13">
            <a:extLst>
              <a:ext uri="{FF2B5EF4-FFF2-40B4-BE49-F238E27FC236}">
                <a16:creationId xmlns:a16="http://schemas.microsoft.com/office/drawing/2014/main" id="{85E6F7D4-D890-4CFF-883E-4B01AA009628}"/>
              </a:ext>
            </a:extLst>
          </p:cNvPr>
          <p:cNvSpPr/>
          <p:nvPr/>
        </p:nvSpPr>
        <p:spPr>
          <a:xfrm rot="8100000">
            <a:off x="2011315" y="4228859"/>
            <a:ext cx="1819744" cy="1828242"/>
          </a:xfrm>
          <a:prstGeom prst="ellipse">
            <a:avLst/>
          </a:prstGeom>
          <a:gradFill flip="none" rotWithShape="1">
            <a:gsLst>
              <a:gs pos="100000">
                <a:srgbClr val="1B49BE"/>
              </a:gs>
              <a:gs pos="0">
                <a:srgbClr val="29DFC3"/>
              </a:gs>
              <a:gs pos="53000">
                <a:srgbClr val="AB55F9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685966D3-4A30-4DFE-9B6A-97615A61E186}"/>
              </a:ext>
            </a:extLst>
          </p:cNvPr>
          <p:cNvSpPr/>
          <p:nvPr/>
        </p:nvSpPr>
        <p:spPr>
          <a:xfrm>
            <a:off x="2314452" y="4831694"/>
            <a:ext cx="1234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ubik Medium" panose="00000600000000000000" pitchFamily="2" charset="-79"/>
                <a:cs typeface="Rubik Medium" panose="00000600000000000000" pitchFamily="2" charset="-79"/>
              </a:rPr>
              <a:t>חתונה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ubik Medium" panose="00000600000000000000" pitchFamily="2" charset="-79"/>
              <a:cs typeface="Rubik Medium" panose="00000600000000000000" pitchFamily="2" charset="-79"/>
            </a:endParaRPr>
          </a:p>
        </p:txBody>
      </p:sp>
      <p:sp>
        <p:nvSpPr>
          <p:cNvPr id="49" name="Oval 29">
            <a:extLst>
              <a:ext uri="{FF2B5EF4-FFF2-40B4-BE49-F238E27FC236}">
                <a16:creationId xmlns:a16="http://schemas.microsoft.com/office/drawing/2014/main" id="{C749956F-4BAE-454B-AAE0-1C161F53378D}"/>
              </a:ext>
            </a:extLst>
          </p:cNvPr>
          <p:cNvSpPr/>
          <p:nvPr/>
        </p:nvSpPr>
        <p:spPr>
          <a:xfrm>
            <a:off x="8549369" y="4149201"/>
            <a:ext cx="1587908" cy="167893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3134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0" name="Oval 29">
            <a:extLst>
              <a:ext uri="{FF2B5EF4-FFF2-40B4-BE49-F238E27FC236}">
                <a16:creationId xmlns:a16="http://schemas.microsoft.com/office/drawing/2014/main" id="{5EFFA6E6-A25D-4480-9D87-C002E137EDF3}"/>
              </a:ext>
            </a:extLst>
          </p:cNvPr>
          <p:cNvSpPr/>
          <p:nvPr/>
        </p:nvSpPr>
        <p:spPr>
          <a:xfrm>
            <a:off x="4999493" y="1174623"/>
            <a:ext cx="1587908" cy="167893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3134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1" name="Oval 29">
            <a:extLst>
              <a:ext uri="{FF2B5EF4-FFF2-40B4-BE49-F238E27FC236}">
                <a16:creationId xmlns:a16="http://schemas.microsoft.com/office/drawing/2014/main" id="{70A0958C-62F1-4654-8D0D-3CA41A92DE15}"/>
              </a:ext>
            </a:extLst>
          </p:cNvPr>
          <p:cNvSpPr/>
          <p:nvPr/>
        </p:nvSpPr>
        <p:spPr>
          <a:xfrm>
            <a:off x="2127233" y="4301601"/>
            <a:ext cx="1587908" cy="167893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3134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2" name="Oval 29">
            <a:extLst>
              <a:ext uri="{FF2B5EF4-FFF2-40B4-BE49-F238E27FC236}">
                <a16:creationId xmlns:a16="http://schemas.microsoft.com/office/drawing/2014/main" id="{482D1C40-D765-4533-BEF0-FE3B7E57E1A0}"/>
              </a:ext>
            </a:extLst>
          </p:cNvPr>
          <p:cNvSpPr/>
          <p:nvPr/>
        </p:nvSpPr>
        <p:spPr>
          <a:xfrm>
            <a:off x="4205539" y="4193789"/>
            <a:ext cx="1587908" cy="167893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3134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3" name="Oval 29">
            <a:extLst>
              <a:ext uri="{FF2B5EF4-FFF2-40B4-BE49-F238E27FC236}">
                <a16:creationId xmlns:a16="http://schemas.microsoft.com/office/drawing/2014/main" id="{98E722EF-E50C-4CA2-BA77-90A5203DD3C0}"/>
              </a:ext>
            </a:extLst>
          </p:cNvPr>
          <p:cNvSpPr/>
          <p:nvPr/>
        </p:nvSpPr>
        <p:spPr>
          <a:xfrm>
            <a:off x="6480823" y="4163747"/>
            <a:ext cx="1587908" cy="167893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3134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5" name="תמונה 54">
            <a:extLst>
              <a:ext uri="{FF2B5EF4-FFF2-40B4-BE49-F238E27FC236}">
                <a16:creationId xmlns:a16="http://schemas.microsoft.com/office/drawing/2014/main" id="{9154DDCB-42C6-4002-A871-4C4B71270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540" y="5968335"/>
            <a:ext cx="2524125" cy="1419820"/>
          </a:xfrm>
          <a:prstGeom prst="rect">
            <a:avLst/>
          </a:prstGeom>
        </p:spPr>
      </p:pic>
      <p:sp>
        <p:nvSpPr>
          <p:cNvPr id="35" name="אליפסה 34">
            <a:extLst>
              <a:ext uri="{FF2B5EF4-FFF2-40B4-BE49-F238E27FC236}">
                <a16:creationId xmlns:a16="http://schemas.microsoft.com/office/drawing/2014/main" id="{0D8DBDD1-E2D0-4987-B019-78ACCE0A7F23}"/>
              </a:ext>
            </a:extLst>
          </p:cNvPr>
          <p:cNvSpPr/>
          <p:nvPr/>
        </p:nvSpPr>
        <p:spPr>
          <a:xfrm>
            <a:off x="171449" y="5657850"/>
            <a:ext cx="1162051" cy="10953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6" name="תמונה 35">
            <a:extLst>
              <a:ext uri="{FF2B5EF4-FFF2-40B4-BE49-F238E27FC236}">
                <a16:creationId xmlns:a16="http://schemas.microsoft.com/office/drawing/2014/main" id="{2ABAF143-97BC-4CB6-9140-7C3F1FBFBD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401" r="20189" b="10525"/>
          <a:stretch/>
        </p:blipFill>
        <p:spPr>
          <a:xfrm>
            <a:off x="923980" y="5857842"/>
            <a:ext cx="409520" cy="57933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8817E01-3B3C-4EFA-9760-A0D9153329B5}"/>
              </a:ext>
            </a:extLst>
          </p:cNvPr>
          <p:cNvSpPr txBox="1"/>
          <p:nvPr/>
        </p:nvSpPr>
        <p:spPr>
          <a:xfrm>
            <a:off x="42716" y="5903322"/>
            <a:ext cx="982865" cy="61350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ts val="2000"/>
              </a:lnSpc>
            </a:pPr>
            <a:r>
              <a:rPr lang="en-US" sz="2200" dirty="0">
                <a:solidFill>
                  <a:schemeClr val="bg1"/>
                </a:solidFill>
              </a:rPr>
              <a:t>Gift a</a:t>
            </a:r>
          </a:p>
          <a:p>
            <a:pPr>
              <a:lnSpc>
                <a:spcPts val="2000"/>
              </a:lnSpc>
            </a:pPr>
            <a:r>
              <a:rPr lang="en-US" sz="2200" dirty="0">
                <a:solidFill>
                  <a:srgbClr val="FF00FF"/>
                </a:solidFill>
              </a:rPr>
              <a:t>S</a:t>
            </a:r>
            <a:r>
              <a:rPr lang="en-US" sz="2200" dirty="0">
                <a:solidFill>
                  <a:schemeClr val="bg1"/>
                </a:solidFill>
              </a:rPr>
              <a:t>tock</a:t>
            </a:r>
            <a:endParaRPr lang="he-IL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316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תמונה 20">
            <a:extLst>
              <a:ext uri="{FF2B5EF4-FFF2-40B4-BE49-F238E27FC236}">
                <a16:creationId xmlns:a16="http://schemas.microsoft.com/office/drawing/2014/main" id="{7727F796-9DB9-48B4-982A-AFD7D5A28B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21" r="25429"/>
          <a:stretch/>
        </p:blipFill>
        <p:spPr>
          <a:xfrm>
            <a:off x="11205407" y="0"/>
            <a:ext cx="1024258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3CBC83A2-171F-457B-B623-D909B3CD0443}"/>
              </a:ext>
            </a:extLst>
          </p:cNvPr>
          <p:cNvSpPr/>
          <p:nvPr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E16076A1-376E-4C0E-96DF-AF0AF6DBB9E9}"/>
              </a:ext>
            </a:extLst>
          </p:cNvPr>
          <p:cNvSpPr/>
          <p:nvPr/>
        </p:nvSpPr>
        <p:spPr>
          <a:xfrm>
            <a:off x="0" y="6372225"/>
            <a:ext cx="12192000" cy="104775"/>
          </a:xfrm>
          <a:prstGeom prst="rect">
            <a:avLst/>
          </a:prstGeom>
          <a:solidFill>
            <a:srgbClr val="FF00FF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2EE95-037E-4BF4-88A9-CB8FE3BA07B0}"/>
              </a:ext>
            </a:extLst>
          </p:cNvPr>
          <p:cNvSpPr txBox="1"/>
          <p:nvPr/>
        </p:nvSpPr>
        <p:spPr>
          <a:xfrm>
            <a:off x="1023514" y="381000"/>
            <a:ext cx="935355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000" b="1" dirty="0">
                <a:solidFill>
                  <a:srgbClr val="FF00FF"/>
                </a:solidFill>
              </a:rPr>
              <a:t>סוגי ניירות ערך להענקה במתנה</a:t>
            </a:r>
            <a:endParaRPr lang="en-US" sz="30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dirty="0"/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he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D8F184-40AA-4880-8141-206DDF40A4BF}"/>
              </a:ext>
            </a:extLst>
          </p:cNvPr>
          <p:cNvSpPr txBox="1"/>
          <p:nvPr/>
        </p:nvSpPr>
        <p:spPr>
          <a:xfrm>
            <a:off x="5014489" y="4480282"/>
            <a:ext cx="1371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>
                <a:solidFill>
                  <a:schemeClr val="bg1"/>
                </a:solidFill>
              </a:rPr>
              <a:t>משפחה</a:t>
            </a:r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4D23CC8D-4E6E-41AA-9F25-FCE4F376C6B0}"/>
              </a:ext>
            </a:extLst>
          </p:cNvPr>
          <p:cNvSpPr/>
          <p:nvPr/>
        </p:nvSpPr>
        <p:spPr>
          <a:xfrm rot="8100000">
            <a:off x="4600978" y="2959823"/>
            <a:ext cx="1819744" cy="1828242"/>
          </a:xfrm>
          <a:prstGeom prst="ellipse">
            <a:avLst/>
          </a:prstGeom>
          <a:gradFill flip="none" rotWithShape="1">
            <a:gsLst>
              <a:gs pos="100000">
                <a:srgbClr val="1B49BE"/>
              </a:gs>
              <a:gs pos="0">
                <a:srgbClr val="29DFC3"/>
              </a:gs>
              <a:gs pos="53000">
                <a:srgbClr val="AB55F9"/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6B55704-44FE-4A96-8A6F-01CD167D8E18}"/>
              </a:ext>
            </a:extLst>
          </p:cNvPr>
          <p:cNvSpPr/>
          <p:nvPr/>
        </p:nvSpPr>
        <p:spPr>
          <a:xfrm>
            <a:off x="4913640" y="3302303"/>
            <a:ext cx="12341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ubik Medium" panose="00000600000000000000" pitchFamily="2" charset="-79"/>
                <a:cs typeface="Rubik Medium" panose="00000600000000000000" pitchFamily="2" charset="-79"/>
              </a:rPr>
              <a:t>קרנות סל על מדדים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ubik Medium" panose="00000600000000000000" pitchFamily="2" charset="-79"/>
              <a:cs typeface="Rubik Medium" panose="00000600000000000000" pitchFamily="2" charset="-79"/>
            </a:endParaRPr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E67B9D1A-F779-43DC-BBF5-6107305555DF}"/>
              </a:ext>
            </a:extLst>
          </p:cNvPr>
          <p:cNvSpPr/>
          <p:nvPr/>
        </p:nvSpPr>
        <p:spPr>
          <a:xfrm rot="8100000">
            <a:off x="7006826" y="2930977"/>
            <a:ext cx="1819744" cy="1828242"/>
          </a:xfrm>
          <a:prstGeom prst="ellipse">
            <a:avLst/>
          </a:prstGeom>
          <a:gradFill flip="none" rotWithShape="1">
            <a:gsLst>
              <a:gs pos="100000">
                <a:srgbClr val="1B49BE"/>
              </a:gs>
              <a:gs pos="0">
                <a:srgbClr val="29DFC3"/>
              </a:gs>
              <a:gs pos="53000">
                <a:srgbClr val="AB55F9"/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22FAAD80-FFC7-493D-B701-5A3000DA714E}"/>
              </a:ext>
            </a:extLst>
          </p:cNvPr>
          <p:cNvSpPr/>
          <p:nvPr/>
        </p:nvSpPr>
        <p:spPr>
          <a:xfrm>
            <a:off x="7309963" y="3533812"/>
            <a:ext cx="1234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ubik Medium" panose="00000600000000000000" pitchFamily="2" charset="-79"/>
                <a:cs typeface="Rubik Medium" panose="00000600000000000000" pitchFamily="2" charset="-79"/>
              </a:rPr>
              <a:t>מניות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ubik Medium" panose="00000600000000000000" pitchFamily="2" charset="-79"/>
              <a:cs typeface="Rubik Medium" panose="00000600000000000000" pitchFamily="2" charset="-79"/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17FFDA96-855F-47B3-83C7-1B00CC37C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540" y="5968335"/>
            <a:ext cx="2524125" cy="1419820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4773F4C5-77AB-4CFD-B1A7-9986C7839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069" y="1381569"/>
            <a:ext cx="2104953" cy="1495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Oval 13">
            <a:extLst>
              <a:ext uri="{FF2B5EF4-FFF2-40B4-BE49-F238E27FC236}">
                <a16:creationId xmlns:a16="http://schemas.microsoft.com/office/drawing/2014/main" id="{C5AD909D-D9D5-4C99-AEEC-EC4F0607758A}"/>
              </a:ext>
            </a:extLst>
          </p:cNvPr>
          <p:cNvSpPr/>
          <p:nvPr/>
        </p:nvSpPr>
        <p:spPr>
          <a:xfrm rot="8100000">
            <a:off x="2051668" y="3036534"/>
            <a:ext cx="1819744" cy="1828242"/>
          </a:xfrm>
          <a:prstGeom prst="ellipse">
            <a:avLst/>
          </a:prstGeom>
          <a:gradFill flip="none" rotWithShape="1">
            <a:gsLst>
              <a:gs pos="100000">
                <a:srgbClr val="1B49BE"/>
              </a:gs>
              <a:gs pos="0">
                <a:srgbClr val="29DFC3"/>
              </a:gs>
              <a:gs pos="53000">
                <a:srgbClr val="AB55F9"/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BE4E49E3-45E8-4F6A-A608-6B7D0C16870B}"/>
              </a:ext>
            </a:extLst>
          </p:cNvPr>
          <p:cNvSpPr/>
          <p:nvPr/>
        </p:nvSpPr>
        <p:spPr>
          <a:xfrm>
            <a:off x="2354805" y="3639369"/>
            <a:ext cx="1234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ubik Medium" panose="00000600000000000000" pitchFamily="2" charset="-79"/>
                <a:cs typeface="Rubik Medium" panose="00000600000000000000" pitchFamily="2" charset="-79"/>
              </a:rPr>
              <a:t>אג"ח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ubik Medium" panose="00000600000000000000" pitchFamily="2" charset="-79"/>
              <a:cs typeface="Rubik Medium" panose="00000600000000000000" pitchFamily="2" charset="-79"/>
            </a:endParaRPr>
          </a:p>
        </p:txBody>
      </p:sp>
      <p:sp>
        <p:nvSpPr>
          <p:cNvPr id="28" name="אליפסה 27">
            <a:extLst>
              <a:ext uri="{FF2B5EF4-FFF2-40B4-BE49-F238E27FC236}">
                <a16:creationId xmlns:a16="http://schemas.microsoft.com/office/drawing/2014/main" id="{A459F927-1F54-48F3-A927-958982FBC2BB}"/>
              </a:ext>
            </a:extLst>
          </p:cNvPr>
          <p:cNvSpPr/>
          <p:nvPr/>
        </p:nvSpPr>
        <p:spPr>
          <a:xfrm>
            <a:off x="171449" y="5657850"/>
            <a:ext cx="1162051" cy="10953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9" name="תמונה 28">
            <a:extLst>
              <a:ext uri="{FF2B5EF4-FFF2-40B4-BE49-F238E27FC236}">
                <a16:creationId xmlns:a16="http://schemas.microsoft.com/office/drawing/2014/main" id="{89759AE3-6B67-4548-A110-C113358AE4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401" r="20189" b="10525"/>
          <a:stretch/>
        </p:blipFill>
        <p:spPr>
          <a:xfrm>
            <a:off x="923980" y="5857842"/>
            <a:ext cx="409520" cy="57933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4E0FBA-888A-49C5-92AA-8310C8232733}"/>
              </a:ext>
            </a:extLst>
          </p:cNvPr>
          <p:cNvSpPr txBox="1"/>
          <p:nvPr/>
        </p:nvSpPr>
        <p:spPr>
          <a:xfrm>
            <a:off x="42716" y="5903322"/>
            <a:ext cx="982865" cy="61350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ts val="2000"/>
              </a:lnSpc>
            </a:pPr>
            <a:r>
              <a:rPr lang="en-US" sz="2200" dirty="0">
                <a:solidFill>
                  <a:schemeClr val="bg1"/>
                </a:solidFill>
              </a:rPr>
              <a:t>Gift a</a:t>
            </a:r>
          </a:p>
          <a:p>
            <a:pPr>
              <a:lnSpc>
                <a:spcPts val="2000"/>
              </a:lnSpc>
            </a:pPr>
            <a:r>
              <a:rPr lang="en-US" sz="2200" dirty="0">
                <a:solidFill>
                  <a:srgbClr val="FF00FF"/>
                </a:solidFill>
              </a:rPr>
              <a:t>S</a:t>
            </a:r>
            <a:r>
              <a:rPr lang="en-US" sz="2200" dirty="0">
                <a:solidFill>
                  <a:schemeClr val="bg1"/>
                </a:solidFill>
              </a:rPr>
              <a:t>tock</a:t>
            </a:r>
            <a:endParaRPr lang="he-IL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496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תמונה 17">
            <a:extLst>
              <a:ext uri="{FF2B5EF4-FFF2-40B4-BE49-F238E27FC236}">
                <a16:creationId xmlns:a16="http://schemas.microsoft.com/office/drawing/2014/main" id="{90CFE931-07A1-4890-8D6F-97A756EAC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21" r="25429"/>
          <a:stretch/>
        </p:blipFill>
        <p:spPr>
          <a:xfrm>
            <a:off x="11205407" y="0"/>
            <a:ext cx="1024258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3CBC83A2-171F-457B-B623-D909B3CD0443}"/>
              </a:ext>
            </a:extLst>
          </p:cNvPr>
          <p:cNvSpPr/>
          <p:nvPr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E16076A1-376E-4C0E-96DF-AF0AF6DBB9E9}"/>
              </a:ext>
            </a:extLst>
          </p:cNvPr>
          <p:cNvSpPr/>
          <p:nvPr/>
        </p:nvSpPr>
        <p:spPr>
          <a:xfrm>
            <a:off x="0" y="6372225"/>
            <a:ext cx="12192000" cy="104775"/>
          </a:xfrm>
          <a:prstGeom prst="rect">
            <a:avLst/>
          </a:prstGeom>
          <a:solidFill>
            <a:srgbClr val="FF00FF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2EE95-037E-4BF4-88A9-CB8FE3BA07B0}"/>
              </a:ext>
            </a:extLst>
          </p:cNvPr>
          <p:cNvSpPr txBox="1"/>
          <p:nvPr/>
        </p:nvSpPr>
        <p:spPr>
          <a:xfrm>
            <a:off x="1023514" y="381000"/>
            <a:ext cx="9353550" cy="46012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500" b="1" dirty="0">
                <a:solidFill>
                  <a:srgbClr val="FF00FF"/>
                </a:solidFill>
              </a:rPr>
              <a:t>איך זה עובד?</a:t>
            </a: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r>
              <a:rPr lang="he-IL" sz="2400" b="1" dirty="0">
                <a:solidFill>
                  <a:srgbClr val="FF00FF"/>
                </a:solidFill>
              </a:rPr>
              <a:t>תמונות של האפליקציה עם הסבר מילולי</a:t>
            </a: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dirty="0"/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he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63117-78B3-4B17-9D73-FCBE88719B64}"/>
              </a:ext>
            </a:extLst>
          </p:cNvPr>
          <p:cNvSpPr txBox="1"/>
          <p:nvPr/>
        </p:nvSpPr>
        <p:spPr>
          <a:xfrm>
            <a:off x="5062114" y="1529446"/>
            <a:ext cx="13716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>
                <a:solidFill>
                  <a:schemeClr val="bg1"/>
                </a:solidFill>
              </a:rPr>
              <a:t>בעי תיק השקעות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D8F184-40AA-4880-8141-206DDF40A4BF}"/>
              </a:ext>
            </a:extLst>
          </p:cNvPr>
          <p:cNvSpPr txBox="1"/>
          <p:nvPr/>
        </p:nvSpPr>
        <p:spPr>
          <a:xfrm>
            <a:off x="5014489" y="4480282"/>
            <a:ext cx="1371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>
                <a:solidFill>
                  <a:schemeClr val="bg1"/>
                </a:solidFill>
              </a:rPr>
              <a:t>משפחה</a:t>
            </a:r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54631920-6B28-481C-9FA4-C4B72A6A0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540" y="5968335"/>
            <a:ext cx="2524125" cy="1419820"/>
          </a:xfrm>
          <a:prstGeom prst="rect">
            <a:avLst/>
          </a:prstGeom>
        </p:spPr>
      </p:pic>
      <p:sp>
        <p:nvSpPr>
          <p:cNvPr id="21" name="אליפסה 20">
            <a:extLst>
              <a:ext uri="{FF2B5EF4-FFF2-40B4-BE49-F238E27FC236}">
                <a16:creationId xmlns:a16="http://schemas.microsoft.com/office/drawing/2014/main" id="{4211619A-3BE1-43EE-BD89-663D0AB54720}"/>
              </a:ext>
            </a:extLst>
          </p:cNvPr>
          <p:cNvSpPr/>
          <p:nvPr/>
        </p:nvSpPr>
        <p:spPr>
          <a:xfrm>
            <a:off x="171449" y="5657850"/>
            <a:ext cx="1162051" cy="10953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EF3A79D4-0F6F-45FA-ADE2-1825CFE77B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401" r="20189" b="10525"/>
          <a:stretch/>
        </p:blipFill>
        <p:spPr>
          <a:xfrm>
            <a:off x="923980" y="5857842"/>
            <a:ext cx="409520" cy="57933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EB66E9-52F2-4BA6-949A-5437132F806B}"/>
              </a:ext>
            </a:extLst>
          </p:cNvPr>
          <p:cNvSpPr txBox="1"/>
          <p:nvPr/>
        </p:nvSpPr>
        <p:spPr>
          <a:xfrm>
            <a:off x="42716" y="5903322"/>
            <a:ext cx="982865" cy="61350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ts val="2000"/>
              </a:lnSpc>
            </a:pPr>
            <a:r>
              <a:rPr lang="en-US" sz="2200" dirty="0">
                <a:solidFill>
                  <a:schemeClr val="bg1"/>
                </a:solidFill>
              </a:rPr>
              <a:t>Gift a</a:t>
            </a:r>
          </a:p>
          <a:p>
            <a:pPr>
              <a:lnSpc>
                <a:spcPts val="2000"/>
              </a:lnSpc>
            </a:pPr>
            <a:r>
              <a:rPr lang="en-US" sz="2200" dirty="0">
                <a:solidFill>
                  <a:srgbClr val="FF00FF"/>
                </a:solidFill>
              </a:rPr>
              <a:t>S</a:t>
            </a:r>
            <a:r>
              <a:rPr lang="en-US" sz="2200" dirty="0">
                <a:solidFill>
                  <a:schemeClr val="bg1"/>
                </a:solidFill>
              </a:rPr>
              <a:t>tock</a:t>
            </a:r>
            <a:endParaRPr lang="he-IL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31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תמונה 24">
            <a:extLst>
              <a:ext uri="{FF2B5EF4-FFF2-40B4-BE49-F238E27FC236}">
                <a16:creationId xmlns:a16="http://schemas.microsoft.com/office/drawing/2014/main" id="{0B9F2C87-0C9B-4192-832B-CF7409DB35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21" r="25429"/>
          <a:stretch/>
        </p:blipFill>
        <p:spPr>
          <a:xfrm>
            <a:off x="11205407" y="0"/>
            <a:ext cx="1024258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3CBC83A2-171F-457B-B623-D909B3CD0443}"/>
              </a:ext>
            </a:extLst>
          </p:cNvPr>
          <p:cNvSpPr/>
          <p:nvPr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E16076A1-376E-4C0E-96DF-AF0AF6DBB9E9}"/>
              </a:ext>
            </a:extLst>
          </p:cNvPr>
          <p:cNvSpPr/>
          <p:nvPr/>
        </p:nvSpPr>
        <p:spPr>
          <a:xfrm>
            <a:off x="0" y="6372225"/>
            <a:ext cx="12192000" cy="104775"/>
          </a:xfrm>
          <a:prstGeom prst="rect">
            <a:avLst/>
          </a:prstGeom>
          <a:solidFill>
            <a:srgbClr val="FF00FF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2EE95-037E-4BF4-88A9-CB8FE3BA07B0}"/>
              </a:ext>
            </a:extLst>
          </p:cNvPr>
          <p:cNvSpPr txBox="1"/>
          <p:nvPr/>
        </p:nvSpPr>
        <p:spPr>
          <a:xfrm>
            <a:off x="1023514" y="381000"/>
            <a:ext cx="9353550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000" b="1" dirty="0" err="1">
                <a:solidFill>
                  <a:srgbClr val="FF00FF"/>
                </a:solidFill>
              </a:rPr>
              <a:t>תוכנית</a:t>
            </a:r>
            <a:r>
              <a:rPr lang="he-IL" sz="3000" b="1" dirty="0">
                <a:solidFill>
                  <a:srgbClr val="FF00FF"/>
                </a:solidFill>
              </a:rPr>
              <a:t> עסקית- </a:t>
            </a:r>
          </a:p>
          <a:p>
            <a:pPr algn="ctr"/>
            <a:r>
              <a:rPr lang="he-IL" sz="3000" b="1" dirty="0">
                <a:solidFill>
                  <a:srgbClr val="FF00FF"/>
                </a:solidFill>
              </a:rPr>
              <a:t>שותפים למהלך</a:t>
            </a:r>
            <a:endParaRPr lang="en-US" sz="30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dirty="0"/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he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D8F184-40AA-4880-8141-206DDF40A4BF}"/>
              </a:ext>
            </a:extLst>
          </p:cNvPr>
          <p:cNvSpPr txBox="1"/>
          <p:nvPr/>
        </p:nvSpPr>
        <p:spPr>
          <a:xfrm>
            <a:off x="5014489" y="4480282"/>
            <a:ext cx="1371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>
                <a:solidFill>
                  <a:schemeClr val="bg1"/>
                </a:solidFill>
              </a:rPr>
              <a:t>משפחה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22FAAD80-FFC7-493D-B701-5A3000DA714E}"/>
              </a:ext>
            </a:extLst>
          </p:cNvPr>
          <p:cNvSpPr/>
          <p:nvPr/>
        </p:nvSpPr>
        <p:spPr>
          <a:xfrm>
            <a:off x="6768993" y="2603013"/>
            <a:ext cx="1234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ubik Medium" panose="00000600000000000000" pitchFamily="2" charset="-79"/>
                <a:cs typeface="Rubik Medium" panose="00000600000000000000" pitchFamily="2" charset="-79"/>
              </a:rPr>
              <a:t>מניות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ubik Medium" panose="00000600000000000000" pitchFamily="2" charset="-79"/>
              <a:cs typeface="Rubik Medium" panose="00000600000000000000" pitchFamily="2" charset="-79"/>
            </a:endParaRPr>
          </a:p>
        </p:txBody>
      </p:sp>
      <p:pic>
        <p:nvPicPr>
          <p:cNvPr id="26" name="תמונה 25">
            <a:extLst>
              <a:ext uri="{FF2B5EF4-FFF2-40B4-BE49-F238E27FC236}">
                <a16:creationId xmlns:a16="http://schemas.microsoft.com/office/drawing/2014/main" id="{F501EEA9-535F-4766-B008-8F129BCDB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540" y="5968335"/>
            <a:ext cx="2524125" cy="14198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A92711-E3D2-45F1-BB06-870582EC4EF4}"/>
              </a:ext>
            </a:extLst>
          </p:cNvPr>
          <p:cNvSpPr txBox="1"/>
          <p:nvPr/>
        </p:nvSpPr>
        <p:spPr>
          <a:xfrm>
            <a:off x="1333500" y="1426821"/>
            <a:ext cx="8372040" cy="153888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  <a:p>
            <a:r>
              <a:rPr lang="he-IL" sz="2200" dirty="0"/>
              <a:t>	שיתוף פעולה עם מועדוני לקוחות, כגון: סופר פארם, רשתות שיווק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190E6208-8C03-45C1-AA8C-4DEF7E14D3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401" r="20189" b="10525"/>
          <a:stretch/>
        </p:blipFill>
        <p:spPr>
          <a:xfrm>
            <a:off x="9065003" y="1426821"/>
            <a:ext cx="666464" cy="6196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4CBA1D7A-2511-456B-8360-679D7BF4EE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401" r="20189" b="10525"/>
          <a:stretch/>
        </p:blipFill>
        <p:spPr>
          <a:xfrm>
            <a:off x="9086413" y="2715099"/>
            <a:ext cx="666464" cy="6196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D814E8-42C2-4022-B1B4-B9EB3AED22A8}"/>
              </a:ext>
            </a:extLst>
          </p:cNvPr>
          <p:cNvSpPr txBox="1"/>
          <p:nvPr/>
        </p:nvSpPr>
        <p:spPr>
          <a:xfrm>
            <a:off x="1286163" y="2732415"/>
            <a:ext cx="7553037" cy="37548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200" b="1" dirty="0"/>
              <a:t>Gift a </a:t>
            </a:r>
            <a:r>
              <a:rPr lang="en-US" sz="2200" b="1" dirty="0">
                <a:solidFill>
                  <a:srgbClr val="FF00FF"/>
                </a:solidFill>
              </a:rPr>
              <a:t>S</a:t>
            </a:r>
            <a:r>
              <a:rPr lang="en-US" sz="2200" b="1" dirty="0"/>
              <a:t>tock</a:t>
            </a:r>
            <a:r>
              <a:rPr lang="he-IL" sz="2200" dirty="0"/>
              <a:t>, תייצר </a:t>
            </a:r>
            <a:r>
              <a:rPr lang="he-IL" sz="2200" dirty="0" err="1"/>
              <a:t>לידים</a:t>
            </a:r>
            <a:r>
              <a:rPr lang="he-IL" sz="2200" dirty="0"/>
              <a:t> שיובילו ל:</a:t>
            </a:r>
          </a:p>
          <a:p>
            <a:endParaRPr lang="he-IL" sz="2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he-IL" sz="2200" dirty="0"/>
              <a:t>פתיחת חשבונות נאמנות ייעודים להשקעה מתחת לגיל 18, במסגרת שתוף פעולה עם חברות נאמנות תחת חסות חברי הבורסה, יישלחו דוחות רבעונים/שנתיים </a:t>
            </a:r>
            <a:r>
              <a:rPr lang="he-IL" sz="2200" dirty="0" err="1"/>
              <a:t>תואמי</a:t>
            </a:r>
            <a:r>
              <a:rPr lang="he-IL" sz="2200" dirty="0"/>
              <a:t> גיל.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he-IL" sz="2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he-IL" sz="2200" dirty="0" err="1"/>
              <a:t>לידים</a:t>
            </a:r>
            <a:r>
              <a:rPr lang="he-IL" sz="2200" dirty="0"/>
              <a:t> לפתיחת חשבונות ניירות ערך חדשים בקרב חברי הבורסה השונים לבגירים. </a:t>
            </a:r>
          </a:p>
          <a:p>
            <a:endParaRPr lang="he-IL" sz="2200" dirty="0"/>
          </a:p>
          <a:p>
            <a:r>
              <a:rPr lang="he-IL" sz="2200" dirty="0"/>
              <a:t>לדוגמא דוח רבעוני ידידותי לקטינים:......</a:t>
            </a:r>
          </a:p>
          <a:p>
            <a:endParaRPr lang="he-IL" dirty="0"/>
          </a:p>
        </p:txBody>
      </p: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F8DC9843-61C8-474E-A6BF-B8FD1E4AF4CC}"/>
              </a:ext>
            </a:extLst>
          </p:cNvPr>
          <p:cNvSpPr/>
          <p:nvPr/>
        </p:nvSpPr>
        <p:spPr>
          <a:xfrm>
            <a:off x="171449" y="5657850"/>
            <a:ext cx="1162051" cy="10953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F391F5F5-1D6E-46EC-96CB-1141AEA835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401" r="20189" b="10525"/>
          <a:stretch/>
        </p:blipFill>
        <p:spPr>
          <a:xfrm>
            <a:off x="923980" y="5857842"/>
            <a:ext cx="409520" cy="57933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6F2751-A13A-4027-AFC6-454C8757508B}"/>
              </a:ext>
            </a:extLst>
          </p:cNvPr>
          <p:cNvSpPr txBox="1"/>
          <p:nvPr/>
        </p:nvSpPr>
        <p:spPr>
          <a:xfrm>
            <a:off x="42716" y="5903322"/>
            <a:ext cx="982865" cy="61350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ts val="2000"/>
              </a:lnSpc>
            </a:pPr>
            <a:r>
              <a:rPr lang="en-US" sz="2200" dirty="0">
                <a:solidFill>
                  <a:schemeClr val="bg1"/>
                </a:solidFill>
              </a:rPr>
              <a:t>Gift a</a:t>
            </a:r>
          </a:p>
          <a:p>
            <a:pPr>
              <a:lnSpc>
                <a:spcPts val="2000"/>
              </a:lnSpc>
            </a:pPr>
            <a:r>
              <a:rPr lang="en-US" sz="2200" dirty="0">
                <a:solidFill>
                  <a:srgbClr val="FF00FF"/>
                </a:solidFill>
              </a:rPr>
              <a:t>S</a:t>
            </a:r>
            <a:r>
              <a:rPr lang="en-US" sz="2200" dirty="0">
                <a:solidFill>
                  <a:schemeClr val="bg1"/>
                </a:solidFill>
              </a:rPr>
              <a:t>tock</a:t>
            </a:r>
            <a:endParaRPr lang="he-IL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41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>
            <a:extLst>
              <a:ext uri="{FF2B5EF4-FFF2-40B4-BE49-F238E27FC236}">
                <a16:creationId xmlns:a16="http://schemas.microsoft.com/office/drawing/2014/main" id="{0DD603E9-A880-4E26-9F65-F3ABBAFEF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21" r="25429"/>
          <a:stretch/>
        </p:blipFill>
        <p:spPr>
          <a:xfrm>
            <a:off x="11205407" y="0"/>
            <a:ext cx="1024258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19050"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3CBC83A2-171F-457B-B623-D909B3CD0443}"/>
              </a:ext>
            </a:extLst>
          </p:cNvPr>
          <p:cNvSpPr/>
          <p:nvPr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E16076A1-376E-4C0E-96DF-AF0AF6DBB9E9}"/>
              </a:ext>
            </a:extLst>
          </p:cNvPr>
          <p:cNvSpPr/>
          <p:nvPr/>
        </p:nvSpPr>
        <p:spPr>
          <a:xfrm>
            <a:off x="0" y="6372225"/>
            <a:ext cx="12192000" cy="104775"/>
          </a:xfrm>
          <a:prstGeom prst="rect">
            <a:avLst/>
          </a:prstGeom>
          <a:solidFill>
            <a:srgbClr val="FF00FF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2EE95-037E-4BF4-88A9-CB8FE3BA07B0}"/>
              </a:ext>
            </a:extLst>
          </p:cNvPr>
          <p:cNvSpPr txBox="1"/>
          <p:nvPr/>
        </p:nvSpPr>
        <p:spPr>
          <a:xfrm>
            <a:off x="1023514" y="381000"/>
            <a:ext cx="9353550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000" b="1" dirty="0">
                <a:solidFill>
                  <a:srgbClr val="FF00FF"/>
                </a:solidFill>
              </a:rPr>
              <a:t>יתרונות הענקת המתנה ב-</a:t>
            </a:r>
            <a:r>
              <a:rPr lang="en-US" sz="3000" b="1" dirty="0">
                <a:solidFill>
                  <a:srgbClr val="FF00FF"/>
                </a:solidFill>
              </a:rPr>
              <a:t> </a:t>
            </a:r>
            <a:r>
              <a:rPr lang="he-IL" sz="3000" b="1" dirty="0">
                <a:solidFill>
                  <a:srgbClr val="FF00FF"/>
                </a:solidFill>
              </a:rPr>
              <a:t> </a:t>
            </a:r>
            <a:r>
              <a:rPr lang="en-US" sz="3000" b="1" dirty="0">
                <a:solidFill>
                  <a:srgbClr val="FF00FF"/>
                </a:solidFill>
              </a:rPr>
              <a:t>Gift a Stock</a:t>
            </a:r>
            <a:r>
              <a:rPr lang="he-IL" sz="3000" b="1" dirty="0">
                <a:solidFill>
                  <a:srgbClr val="FF00FF"/>
                </a:solidFill>
              </a:rPr>
              <a:t> לציבור</a:t>
            </a:r>
            <a:endParaRPr lang="en-US" sz="30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b="1" dirty="0">
              <a:solidFill>
                <a:srgbClr val="FF00FF"/>
              </a:solidFill>
            </a:endParaRPr>
          </a:p>
          <a:p>
            <a:pPr algn="ctr"/>
            <a:endParaRPr lang="he-IL" sz="2400" dirty="0"/>
          </a:p>
          <a:p>
            <a:pPr marL="285750" indent="-285750" algn="ctr">
              <a:buFont typeface="Wingdings" panose="05000000000000000000" pitchFamily="2" charset="2"/>
              <a:buChar char="q"/>
            </a:pPr>
            <a:endParaRPr lang="he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63117-78B3-4B17-9D73-FCBE88719B64}"/>
              </a:ext>
            </a:extLst>
          </p:cNvPr>
          <p:cNvSpPr txBox="1"/>
          <p:nvPr/>
        </p:nvSpPr>
        <p:spPr>
          <a:xfrm>
            <a:off x="5062114" y="1529446"/>
            <a:ext cx="137160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>
                <a:solidFill>
                  <a:schemeClr val="bg1"/>
                </a:solidFill>
              </a:rPr>
              <a:t>בעי תיק השקעות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D8F184-40AA-4880-8141-206DDF40A4BF}"/>
              </a:ext>
            </a:extLst>
          </p:cNvPr>
          <p:cNvSpPr txBox="1"/>
          <p:nvPr/>
        </p:nvSpPr>
        <p:spPr>
          <a:xfrm>
            <a:off x="5014489" y="4480282"/>
            <a:ext cx="1371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b="1" dirty="0">
                <a:solidFill>
                  <a:schemeClr val="bg1"/>
                </a:solidFill>
              </a:rPr>
              <a:t>משפחה</a:t>
            </a:r>
          </a:p>
        </p:txBody>
      </p:sp>
      <p:graphicFrame>
        <p:nvGraphicFramePr>
          <p:cNvPr id="2" name="דיאגרמה 1">
            <a:extLst>
              <a:ext uri="{FF2B5EF4-FFF2-40B4-BE49-F238E27FC236}">
                <a16:creationId xmlns:a16="http://schemas.microsoft.com/office/drawing/2014/main" id="{B84238F7-6AC1-4CA9-9A6B-F3116ABC5A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7827291"/>
              </p:ext>
            </p:extLst>
          </p:nvPr>
        </p:nvGraphicFramePr>
        <p:xfrm>
          <a:off x="1814936" y="1139665"/>
          <a:ext cx="7241011" cy="4893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תמונה 14">
            <a:extLst>
              <a:ext uri="{FF2B5EF4-FFF2-40B4-BE49-F238E27FC236}">
                <a16:creationId xmlns:a16="http://schemas.microsoft.com/office/drawing/2014/main" id="{6BDD2D6E-3389-492B-B0B8-B572CDA0BA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540" y="5968335"/>
            <a:ext cx="2524125" cy="1419820"/>
          </a:xfrm>
          <a:prstGeom prst="rect">
            <a:avLst/>
          </a:prstGeom>
        </p:spPr>
      </p:pic>
      <p:sp>
        <p:nvSpPr>
          <p:cNvPr id="19" name="אליפסה 18">
            <a:extLst>
              <a:ext uri="{FF2B5EF4-FFF2-40B4-BE49-F238E27FC236}">
                <a16:creationId xmlns:a16="http://schemas.microsoft.com/office/drawing/2014/main" id="{2D43B00C-2F6D-4B20-8E3C-3428BEDC3EC6}"/>
              </a:ext>
            </a:extLst>
          </p:cNvPr>
          <p:cNvSpPr/>
          <p:nvPr/>
        </p:nvSpPr>
        <p:spPr>
          <a:xfrm>
            <a:off x="171449" y="5657850"/>
            <a:ext cx="1162051" cy="10953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A9E96256-A774-4DFA-B444-37C94575FF9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rgbClr val="FF00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3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1401" r="20189" b="10525"/>
          <a:stretch/>
        </p:blipFill>
        <p:spPr>
          <a:xfrm>
            <a:off x="923980" y="5857842"/>
            <a:ext cx="409520" cy="57933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090756-FF1D-43D3-AA41-47CE86CB5222}"/>
              </a:ext>
            </a:extLst>
          </p:cNvPr>
          <p:cNvSpPr txBox="1"/>
          <p:nvPr/>
        </p:nvSpPr>
        <p:spPr>
          <a:xfrm>
            <a:off x="42716" y="5903322"/>
            <a:ext cx="982865" cy="61350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ts val="2000"/>
              </a:lnSpc>
            </a:pPr>
            <a:r>
              <a:rPr lang="en-US" sz="2200" dirty="0">
                <a:solidFill>
                  <a:schemeClr val="bg1"/>
                </a:solidFill>
              </a:rPr>
              <a:t>Gift a</a:t>
            </a:r>
          </a:p>
          <a:p>
            <a:pPr>
              <a:lnSpc>
                <a:spcPts val="2000"/>
              </a:lnSpc>
            </a:pPr>
            <a:r>
              <a:rPr lang="en-US" sz="2200" dirty="0">
                <a:solidFill>
                  <a:srgbClr val="FF00FF"/>
                </a:solidFill>
              </a:rPr>
              <a:t>S</a:t>
            </a:r>
            <a:r>
              <a:rPr lang="en-US" sz="2200" dirty="0">
                <a:solidFill>
                  <a:schemeClr val="bg1"/>
                </a:solidFill>
              </a:rPr>
              <a:t>tock</a:t>
            </a:r>
            <a:endParaRPr lang="he-IL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344010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7042</TotalTime>
  <Words>382</Words>
  <Application>Microsoft Office PowerPoint</Application>
  <PresentationFormat>מסך רחב</PresentationFormat>
  <Paragraphs>172</Paragraphs>
  <Slides>14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Rubik</vt:lpstr>
      <vt:lpstr>Rubik Black</vt:lpstr>
      <vt:lpstr>Rubik Medium</vt:lpstr>
      <vt:lpstr>Times New Roman</vt:lpstr>
      <vt:lpstr>Wingdings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Adi Markovitch</dc:creator>
  <cp:lastModifiedBy>Adi Markovitch</cp:lastModifiedBy>
  <cp:revision>65</cp:revision>
  <dcterms:created xsi:type="dcterms:W3CDTF">2021-11-10T09:34:51Z</dcterms:created>
  <dcterms:modified xsi:type="dcterms:W3CDTF">2021-11-15T08:12:01Z</dcterms:modified>
</cp:coreProperties>
</file>